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99" r:id="rId2"/>
    <p:sldId id="281" r:id="rId3"/>
    <p:sldId id="289" r:id="rId4"/>
    <p:sldId id="290" r:id="rId5"/>
    <p:sldId id="291" r:id="rId6"/>
    <p:sldId id="292" r:id="rId7"/>
    <p:sldId id="293" r:id="rId8"/>
    <p:sldId id="294" r:id="rId9"/>
    <p:sldId id="297" r:id="rId10"/>
  </p:sldIdLst>
  <p:sldSz cx="9144000" cy="6858000" type="screen4x3"/>
  <p:notesSz cx="6858000" cy="9144000"/>
  <p:custDataLst>
    <p:tags r:id="rId11"/>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FF6600"/>
    <a:srgbClr val="FFCCCC"/>
    <a:srgbClr val="990033"/>
    <a:srgbClr val="FF00FF"/>
    <a:srgbClr val="800000"/>
    <a:srgbClr val="003300"/>
    <a:srgbClr val="000000"/>
    <a:srgbClr val="99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760" autoAdjust="0"/>
    <p:restoredTop sz="94660"/>
  </p:normalViewPr>
  <p:slideViewPr>
    <p:cSldViewPr>
      <p:cViewPr varScale="1">
        <p:scale>
          <a:sx n="68" d="100"/>
          <a:sy n="68" d="100"/>
        </p:scale>
        <p:origin x="-54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122" name="Picture 2" descr="그림31"/>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123" name="Freeform 3"/>
          <p:cNvSpPr>
            <a:spLocks/>
          </p:cNvSpPr>
          <p:nvPr/>
        </p:nvSpPr>
        <p:spPr bwMode="ltGray">
          <a:xfrm>
            <a:off x="-3175" y="-6350"/>
            <a:ext cx="9151938" cy="1920875"/>
          </a:xfrm>
          <a:custGeom>
            <a:avLst/>
            <a:gdLst/>
            <a:ahLst/>
            <a:cxnLst>
              <a:cxn ang="0">
                <a:pos x="0" y="0"/>
              </a:cxn>
              <a:cxn ang="0">
                <a:pos x="5" y="1210"/>
              </a:cxn>
              <a:cxn ang="0">
                <a:pos x="3089" y="377"/>
              </a:cxn>
              <a:cxn ang="0">
                <a:pos x="5762" y="794"/>
              </a:cxn>
              <a:cxn ang="0">
                <a:pos x="5765" y="4"/>
              </a:cxn>
              <a:cxn ang="0">
                <a:pos x="0" y="0"/>
              </a:cxn>
            </a:cxnLst>
            <a:rect l="0" t="0" r="r" b="b"/>
            <a:pathLst>
              <a:path w="5765" h="1210">
                <a:moveTo>
                  <a:pt x="0" y="0"/>
                </a:moveTo>
                <a:lnTo>
                  <a:pt x="5" y="1210"/>
                </a:lnTo>
                <a:cubicBezTo>
                  <a:pt x="5" y="1203"/>
                  <a:pt x="1252" y="444"/>
                  <a:pt x="3089" y="377"/>
                </a:cubicBezTo>
                <a:cubicBezTo>
                  <a:pt x="4926" y="310"/>
                  <a:pt x="5748" y="733"/>
                  <a:pt x="5762" y="794"/>
                </a:cubicBezTo>
                <a:lnTo>
                  <a:pt x="5765" y="4"/>
                </a:lnTo>
                <a:lnTo>
                  <a:pt x="0" y="0"/>
                </a:lnTo>
                <a:close/>
              </a:path>
            </a:pathLst>
          </a:custGeom>
          <a:gradFill rotWithShape="1">
            <a:gsLst>
              <a:gs pos="0">
                <a:schemeClr val="hlink"/>
              </a:gs>
              <a:gs pos="100000">
                <a:schemeClr val="hlink">
                  <a:gamma/>
                  <a:shade val="63529"/>
                  <a:invGamma/>
                </a:schemeClr>
              </a:gs>
            </a:gsLst>
            <a:lin ang="0" scaled="1"/>
          </a:gradFill>
          <a:ln w="9525">
            <a:noFill/>
            <a:round/>
            <a:headEnd/>
            <a:tailEnd/>
          </a:ln>
          <a:effectLst/>
        </p:spPr>
        <p:txBody>
          <a:bodyPr/>
          <a:lstStyle/>
          <a:p>
            <a:endParaRPr lang="en-US"/>
          </a:p>
        </p:txBody>
      </p:sp>
      <p:sp>
        <p:nvSpPr>
          <p:cNvPr id="5124" name="Rectangle 4"/>
          <p:cNvSpPr>
            <a:spLocks noGrp="1" noChangeArrowheads="1"/>
          </p:cNvSpPr>
          <p:nvPr>
            <p:ph type="dt" sz="half" idx="2"/>
          </p:nvPr>
        </p:nvSpPr>
        <p:spPr>
          <a:xfrm>
            <a:off x="685800" y="6400800"/>
            <a:ext cx="1981200" cy="244475"/>
          </a:xfrm>
        </p:spPr>
        <p:txBody>
          <a:bodyPr/>
          <a:lstStyle>
            <a:lvl1pPr>
              <a:defRPr sz="1200">
                <a:solidFill>
                  <a:schemeClr val="bg1"/>
                </a:solidFill>
              </a:defRPr>
            </a:lvl1pPr>
          </a:lstStyle>
          <a:p>
            <a:endParaRPr lang="en-US"/>
          </a:p>
        </p:txBody>
      </p:sp>
      <p:sp>
        <p:nvSpPr>
          <p:cNvPr id="5125" name="Rectangle 5"/>
          <p:cNvSpPr>
            <a:spLocks noGrp="1" noChangeArrowheads="1"/>
          </p:cNvSpPr>
          <p:nvPr>
            <p:ph type="ftr" sz="quarter" idx="3"/>
          </p:nvPr>
        </p:nvSpPr>
        <p:spPr>
          <a:xfrm>
            <a:off x="7162800" y="6515100"/>
            <a:ext cx="1839913" cy="244475"/>
          </a:xfrm>
        </p:spPr>
        <p:txBody>
          <a:bodyPr/>
          <a:lstStyle>
            <a:lvl1pPr>
              <a:defRPr b="0" i="1"/>
            </a:lvl1pPr>
          </a:lstStyle>
          <a:p>
            <a:r>
              <a:rPr lang="en-US"/>
              <a:t>www.themegallery.com</a:t>
            </a:r>
          </a:p>
        </p:txBody>
      </p:sp>
      <p:sp>
        <p:nvSpPr>
          <p:cNvPr id="5126" name="Rectangle 6"/>
          <p:cNvSpPr>
            <a:spLocks noGrp="1" noChangeArrowheads="1"/>
          </p:cNvSpPr>
          <p:nvPr>
            <p:ph type="sldNum" sz="quarter" idx="4"/>
          </p:nvPr>
        </p:nvSpPr>
        <p:spPr>
          <a:xfrm>
            <a:off x="228600" y="6400800"/>
            <a:ext cx="381000" cy="244475"/>
          </a:xfrm>
        </p:spPr>
        <p:txBody>
          <a:bodyPr/>
          <a:lstStyle>
            <a:lvl1pPr>
              <a:defRPr sz="1200">
                <a:solidFill>
                  <a:schemeClr val="bg1"/>
                </a:solidFill>
              </a:defRPr>
            </a:lvl1pPr>
          </a:lstStyle>
          <a:p>
            <a:fld id="{6EEBEE8D-31B9-4556-82BC-4201DA3BFF3B}" type="slidenum">
              <a:rPr lang="en-US"/>
              <a:pPr/>
              <a:t>‹#›</a:t>
            </a:fld>
            <a:endParaRPr lang="en-US"/>
          </a:p>
        </p:txBody>
      </p:sp>
      <p:sp>
        <p:nvSpPr>
          <p:cNvPr id="5127" name="Text Box 7"/>
          <p:cNvSpPr txBox="1">
            <a:spLocks noChangeArrowheads="1"/>
          </p:cNvSpPr>
          <p:nvPr/>
        </p:nvSpPr>
        <p:spPr bwMode="gray">
          <a:xfrm>
            <a:off x="228600" y="304800"/>
            <a:ext cx="1600200" cy="701675"/>
          </a:xfrm>
          <a:prstGeom prst="rect">
            <a:avLst/>
          </a:prstGeom>
          <a:noFill/>
          <a:ln w="9525">
            <a:noFill/>
            <a:miter lim="800000"/>
            <a:headEnd/>
            <a:tailEnd/>
          </a:ln>
          <a:effectLst/>
        </p:spPr>
        <p:txBody>
          <a:bodyPr>
            <a:spAutoFit/>
          </a:bodyPr>
          <a:lstStyle/>
          <a:p>
            <a:pPr algn="ctr"/>
            <a:r>
              <a:rPr lang="en-US" sz="2000" b="1">
                <a:solidFill>
                  <a:srgbClr val="FFFFFF"/>
                </a:solidFill>
              </a:rPr>
              <a:t>Company</a:t>
            </a:r>
          </a:p>
          <a:p>
            <a:pPr algn="ctr"/>
            <a:r>
              <a:rPr lang="en-US" sz="2000" b="1">
                <a:solidFill>
                  <a:srgbClr val="FFFFFF"/>
                </a:solidFill>
              </a:rPr>
              <a:t>Logo</a:t>
            </a:r>
          </a:p>
        </p:txBody>
      </p:sp>
      <p:sp>
        <p:nvSpPr>
          <p:cNvPr id="5128" name="Rectangle 8"/>
          <p:cNvSpPr>
            <a:spLocks noGrp="1" noChangeArrowheads="1"/>
          </p:cNvSpPr>
          <p:nvPr>
            <p:ph type="ctrTitle"/>
          </p:nvPr>
        </p:nvSpPr>
        <p:spPr>
          <a:xfrm>
            <a:off x="304800" y="4191000"/>
            <a:ext cx="4953000" cy="942975"/>
          </a:xfrm>
          <a:effectLst>
            <a:outerShdw dist="28398" dir="1593903" algn="ctr" rotWithShape="0">
              <a:srgbClr val="FFFFFF">
                <a:alpha val="50000"/>
              </a:srgbClr>
            </a:outerShdw>
          </a:effectLst>
        </p:spPr>
        <p:txBody>
          <a:bodyPr/>
          <a:lstStyle>
            <a:lvl1pPr>
              <a:defRPr/>
            </a:lvl1pPr>
          </a:lstStyle>
          <a:p>
            <a:r>
              <a:rPr lang="en-US"/>
              <a:t>Click to edit Master title style</a:t>
            </a:r>
          </a:p>
        </p:txBody>
      </p:sp>
      <p:sp>
        <p:nvSpPr>
          <p:cNvPr id="5129" name="Rectangle 9"/>
          <p:cNvSpPr>
            <a:spLocks noGrp="1" noChangeArrowheads="1"/>
          </p:cNvSpPr>
          <p:nvPr>
            <p:ph type="subTitle" idx="1"/>
          </p:nvPr>
        </p:nvSpPr>
        <p:spPr>
          <a:xfrm>
            <a:off x="304800" y="5334000"/>
            <a:ext cx="5791200" cy="457200"/>
          </a:xfrm>
        </p:spPr>
        <p:txBody>
          <a:bodyPr/>
          <a:lstStyle>
            <a:lvl1pPr marL="0" indent="0" algn="ctr">
              <a:buFont typeface="Wingdings" pitchFamily="2" charset="2"/>
              <a:buNone/>
              <a:defRPr/>
            </a:lvl1pPr>
          </a:lstStyle>
          <a:p>
            <a:r>
              <a:rPr lang="en-US"/>
              <a:t>Click to edit Master subtitle style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www.themegallery.com</a:t>
            </a:r>
          </a:p>
        </p:txBody>
      </p:sp>
      <p:sp>
        <p:nvSpPr>
          <p:cNvPr id="5" name="Slide Number Placeholder 4"/>
          <p:cNvSpPr>
            <a:spLocks noGrp="1"/>
          </p:cNvSpPr>
          <p:nvPr>
            <p:ph type="sldNum" sz="quarter" idx="11"/>
          </p:nvPr>
        </p:nvSpPr>
        <p:spPr/>
        <p:txBody>
          <a:bodyPr/>
          <a:lstStyle>
            <a:lvl1pPr>
              <a:defRPr/>
            </a:lvl1pPr>
          </a:lstStyle>
          <a:p>
            <a:fld id="{F03F9A02-A628-4A6C-8F5E-6456315F01FC}"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228600"/>
            <a:ext cx="20955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228600"/>
            <a:ext cx="61341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www.themegallery.com</a:t>
            </a:r>
          </a:p>
        </p:txBody>
      </p:sp>
      <p:sp>
        <p:nvSpPr>
          <p:cNvPr id="5" name="Slide Number Placeholder 4"/>
          <p:cNvSpPr>
            <a:spLocks noGrp="1"/>
          </p:cNvSpPr>
          <p:nvPr>
            <p:ph type="sldNum" sz="quarter" idx="11"/>
          </p:nvPr>
        </p:nvSpPr>
        <p:spPr/>
        <p:txBody>
          <a:bodyPr/>
          <a:lstStyle>
            <a:lvl1pPr>
              <a:defRPr/>
            </a:lvl1pPr>
          </a:lstStyle>
          <a:p>
            <a:fld id="{32064C33-48D9-4F3D-A85D-964AAF33CFF5}"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www.themegallery.com</a:t>
            </a:r>
          </a:p>
        </p:txBody>
      </p:sp>
      <p:sp>
        <p:nvSpPr>
          <p:cNvPr id="5" name="Slide Number Placeholder 4"/>
          <p:cNvSpPr>
            <a:spLocks noGrp="1"/>
          </p:cNvSpPr>
          <p:nvPr>
            <p:ph type="sldNum" sz="quarter" idx="11"/>
          </p:nvPr>
        </p:nvSpPr>
        <p:spPr/>
        <p:txBody>
          <a:bodyPr/>
          <a:lstStyle>
            <a:lvl1pPr>
              <a:defRPr/>
            </a:lvl1pPr>
          </a:lstStyle>
          <a:p>
            <a:fld id="{60D77606-71DA-4CE1-8CC9-67B8306B2578}"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US"/>
              <a:t>www.themegallery.com</a:t>
            </a:r>
          </a:p>
        </p:txBody>
      </p:sp>
      <p:sp>
        <p:nvSpPr>
          <p:cNvPr id="5" name="Slide Number Placeholder 4"/>
          <p:cNvSpPr>
            <a:spLocks noGrp="1"/>
          </p:cNvSpPr>
          <p:nvPr>
            <p:ph type="sldNum" sz="quarter" idx="11"/>
          </p:nvPr>
        </p:nvSpPr>
        <p:spPr/>
        <p:txBody>
          <a:bodyPr/>
          <a:lstStyle>
            <a:lvl1pPr>
              <a:defRPr/>
            </a:lvl1pPr>
          </a:lstStyle>
          <a:p>
            <a:fld id="{3AD296FD-3B71-498F-B48D-5BBD0FEEA2C7}"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447800"/>
            <a:ext cx="401955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5350" y="1447800"/>
            <a:ext cx="401955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a:t>www.themegallery.com</a:t>
            </a:r>
          </a:p>
        </p:txBody>
      </p:sp>
      <p:sp>
        <p:nvSpPr>
          <p:cNvPr id="6" name="Slide Number Placeholder 5"/>
          <p:cNvSpPr>
            <a:spLocks noGrp="1"/>
          </p:cNvSpPr>
          <p:nvPr>
            <p:ph type="sldNum" sz="quarter" idx="11"/>
          </p:nvPr>
        </p:nvSpPr>
        <p:spPr/>
        <p:txBody>
          <a:bodyPr/>
          <a:lstStyle>
            <a:lvl1pPr>
              <a:defRPr/>
            </a:lvl1pPr>
          </a:lstStyle>
          <a:p>
            <a:fld id="{D4C51889-BAB0-4FEA-8813-72273AB99B39}"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US"/>
              <a:t>www.themegallery.com</a:t>
            </a:r>
          </a:p>
        </p:txBody>
      </p:sp>
      <p:sp>
        <p:nvSpPr>
          <p:cNvPr id="8" name="Slide Number Placeholder 7"/>
          <p:cNvSpPr>
            <a:spLocks noGrp="1"/>
          </p:cNvSpPr>
          <p:nvPr>
            <p:ph type="sldNum" sz="quarter" idx="11"/>
          </p:nvPr>
        </p:nvSpPr>
        <p:spPr/>
        <p:txBody>
          <a:bodyPr/>
          <a:lstStyle>
            <a:lvl1pPr>
              <a:defRPr/>
            </a:lvl1pPr>
          </a:lstStyle>
          <a:p>
            <a:fld id="{229B7C48-4A28-404F-A61C-797FCFD8E200}" type="slidenum">
              <a:rPr lang="en-US"/>
              <a:pPr/>
              <a:t>‹#›</a:t>
            </a:fld>
            <a:endParaRPr lang="en-US"/>
          </a:p>
        </p:txBody>
      </p:sp>
      <p:sp>
        <p:nvSpPr>
          <p:cNvPr id="9" name="Date Placeholder 8"/>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US"/>
              <a:t>www.themegallery.com</a:t>
            </a:r>
          </a:p>
        </p:txBody>
      </p:sp>
      <p:sp>
        <p:nvSpPr>
          <p:cNvPr id="4" name="Slide Number Placeholder 3"/>
          <p:cNvSpPr>
            <a:spLocks noGrp="1"/>
          </p:cNvSpPr>
          <p:nvPr>
            <p:ph type="sldNum" sz="quarter" idx="11"/>
          </p:nvPr>
        </p:nvSpPr>
        <p:spPr/>
        <p:txBody>
          <a:bodyPr/>
          <a:lstStyle>
            <a:lvl1pPr>
              <a:defRPr/>
            </a:lvl1pPr>
          </a:lstStyle>
          <a:p>
            <a:fld id="{1734AE0C-303A-491B-A956-D84032569210}" type="slidenum">
              <a:rPr lang="en-US"/>
              <a:pPr/>
              <a:t>‹#›</a:t>
            </a:fld>
            <a:endParaRPr lang="en-US"/>
          </a:p>
        </p:txBody>
      </p:sp>
      <p:sp>
        <p:nvSpPr>
          <p:cNvPr id="5" name="Date Placeholder 4"/>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www.themegallery.com</a:t>
            </a:r>
          </a:p>
        </p:txBody>
      </p:sp>
      <p:sp>
        <p:nvSpPr>
          <p:cNvPr id="3" name="Slide Number Placeholder 2"/>
          <p:cNvSpPr>
            <a:spLocks noGrp="1"/>
          </p:cNvSpPr>
          <p:nvPr>
            <p:ph type="sldNum" sz="quarter" idx="11"/>
          </p:nvPr>
        </p:nvSpPr>
        <p:spPr/>
        <p:txBody>
          <a:bodyPr/>
          <a:lstStyle>
            <a:lvl1pPr>
              <a:defRPr/>
            </a:lvl1pPr>
          </a:lstStyle>
          <a:p>
            <a:fld id="{8C693C0D-F168-4857-AC18-7C01C5A0B973}" type="slidenum">
              <a:rPr lang="en-US"/>
              <a:pPr/>
              <a:t>‹#›</a:t>
            </a:fld>
            <a:endParaRPr lang="en-US"/>
          </a:p>
        </p:txBody>
      </p:sp>
      <p:sp>
        <p:nvSpPr>
          <p:cNvPr id="4" name="Date Placeholder 3"/>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www.themegallery.com</a:t>
            </a:r>
          </a:p>
        </p:txBody>
      </p:sp>
      <p:sp>
        <p:nvSpPr>
          <p:cNvPr id="6" name="Slide Number Placeholder 5"/>
          <p:cNvSpPr>
            <a:spLocks noGrp="1"/>
          </p:cNvSpPr>
          <p:nvPr>
            <p:ph type="sldNum" sz="quarter" idx="11"/>
          </p:nvPr>
        </p:nvSpPr>
        <p:spPr/>
        <p:txBody>
          <a:bodyPr/>
          <a:lstStyle>
            <a:lvl1pPr>
              <a:defRPr/>
            </a:lvl1pPr>
          </a:lstStyle>
          <a:p>
            <a:fld id="{9B63B619-46F5-4D79-BA7D-93DC9AA4A594}"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www.themegallery.com</a:t>
            </a:r>
          </a:p>
        </p:txBody>
      </p:sp>
      <p:sp>
        <p:nvSpPr>
          <p:cNvPr id="6" name="Slide Number Placeholder 5"/>
          <p:cNvSpPr>
            <a:spLocks noGrp="1"/>
          </p:cNvSpPr>
          <p:nvPr>
            <p:ph type="sldNum" sz="quarter" idx="11"/>
          </p:nvPr>
        </p:nvSpPr>
        <p:spPr/>
        <p:txBody>
          <a:bodyPr/>
          <a:lstStyle>
            <a:lvl1pPr>
              <a:defRPr/>
            </a:lvl1pPr>
          </a:lstStyle>
          <a:p>
            <a:fld id="{C0890373-5948-4434-89CB-78F319DE0DAE}"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pic>
        <p:nvPicPr>
          <p:cNvPr id="4098" name="Picture 2" descr="그림32"/>
          <p:cNvPicPr>
            <a:picLocks noChangeAspect="1" noChangeArrowheads="1"/>
          </p:cNvPicPr>
          <p:nvPr/>
        </p:nvPicPr>
        <p:blipFill>
          <a:blip r:embed="rId13"/>
          <a:srcRect/>
          <a:stretch>
            <a:fillRect/>
          </a:stretch>
        </p:blipFill>
        <p:spPr bwMode="auto">
          <a:xfrm>
            <a:off x="0" y="0"/>
            <a:ext cx="9144000" cy="6858000"/>
          </a:xfrm>
          <a:prstGeom prst="rect">
            <a:avLst/>
          </a:prstGeom>
          <a:noFill/>
        </p:spPr>
      </p:pic>
      <p:sp>
        <p:nvSpPr>
          <p:cNvPr id="4099" name="Line 3"/>
          <p:cNvSpPr>
            <a:spLocks noChangeShapeType="1"/>
          </p:cNvSpPr>
          <p:nvPr/>
        </p:nvSpPr>
        <p:spPr bwMode="auto">
          <a:xfrm>
            <a:off x="304800" y="6508750"/>
            <a:ext cx="8610600" cy="0"/>
          </a:xfrm>
          <a:prstGeom prst="line">
            <a:avLst/>
          </a:prstGeom>
          <a:noFill/>
          <a:ln w="9525">
            <a:solidFill>
              <a:schemeClr val="tx1"/>
            </a:solidFill>
            <a:round/>
            <a:headEnd/>
            <a:tailEnd/>
          </a:ln>
          <a:effectLst/>
        </p:spPr>
        <p:txBody>
          <a:bodyPr/>
          <a:lstStyle/>
          <a:p>
            <a:endParaRPr lang="en-US"/>
          </a:p>
        </p:txBody>
      </p:sp>
      <p:sp>
        <p:nvSpPr>
          <p:cNvPr id="4100" name="Rectangle 4"/>
          <p:cNvSpPr>
            <a:spLocks noGrp="1" noChangeArrowheads="1"/>
          </p:cNvSpPr>
          <p:nvPr>
            <p:ph type="body" idx="1"/>
          </p:nvPr>
        </p:nvSpPr>
        <p:spPr bwMode="gray">
          <a:xfrm>
            <a:off x="533400" y="1447800"/>
            <a:ext cx="8191500" cy="495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1" name="Rectangle 5"/>
          <p:cNvSpPr>
            <a:spLocks noGrp="1" noChangeArrowheads="1"/>
          </p:cNvSpPr>
          <p:nvPr>
            <p:ph type="ftr" sz="quarter" idx="3"/>
          </p:nvPr>
        </p:nvSpPr>
        <p:spPr bwMode="gray">
          <a:xfrm>
            <a:off x="6629400" y="6548438"/>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r>
              <a:rPr lang="en-US"/>
              <a:t>www.themegallery.com</a:t>
            </a:r>
          </a:p>
        </p:txBody>
      </p:sp>
      <p:sp>
        <p:nvSpPr>
          <p:cNvPr id="4102" name="Rectangle 6"/>
          <p:cNvSpPr>
            <a:spLocks noGrp="1" noChangeArrowheads="1"/>
          </p:cNvSpPr>
          <p:nvPr>
            <p:ph type="sldNum" sz="quarter" idx="4"/>
          </p:nvPr>
        </p:nvSpPr>
        <p:spPr bwMode="gray">
          <a:xfrm>
            <a:off x="4191000" y="6548438"/>
            <a:ext cx="838200"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fld id="{0EE4039F-1FE7-4ED2-A1A1-22C6BF26AA02}" type="slidenum">
              <a:rPr lang="en-US"/>
              <a:pPr/>
              <a:t>‹#›</a:t>
            </a:fld>
            <a:endParaRPr lang="en-US"/>
          </a:p>
        </p:txBody>
      </p:sp>
      <p:sp>
        <p:nvSpPr>
          <p:cNvPr id="4103" name="Rectangle 7"/>
          <p:cNvSpPr>
            <a:spLocks noGrp="1" noChangeArrowheads="1"/>
          </p:cNvSpPr>
          <p:nvPr>
            <p:ph type="title"/>
          </p:nvPr>
        </p:nvSpPr>
        <p:spPr bwMode="gray">
          <a:xfrm>
            <a:off x="1828800" y="228600"/>
            <a:ext cx="7086600" cy="4873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4" name="Rectangle 8"/>
          <p:cNvSpPr>
            <a:spLocks noGrp="1" noChangeArrowheads="1"/>
          </p:cNvSpPr>
          <p:nvPr>
            <p:ph type="dt" sz="half" idx="2"/>
          </p:nvPr>
        </p:nvSpPr>
        <p:spPr bwMode="gray">
          <a:xfrm>
            <a:off x="381000" y="6548438"/>
            <a:ext cx="1905000"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hf sldNum="0" hdr="0" dt="0"/>
  <p:txStyles>
    <p:titleStyle>
      <a:lvl1pPr algn="r" rtl="0" fontAlgn="base">
        <a:spcBef>
          <a:spcPct val="0"/>
        </a:spcBef>
        <a:spcAft>
          <a:spcPct val="0"/>
        </a:spcAft>
        <a:defRPr sz="3600" b="1">
          <a:solidFill>
            <a:srgbClr val="FFFFFF"/>
          </a:solidFill>
          <a:latin typeface="+mj-lt"/>
          <a:ea typeface="+mj-ea"/>
          <a:cs typeface="+mj-cs"/>
        </a:defRPr>
      </a:lvl1pPr>
      <a:lvl2pPr algn="r" rtl="0" fontAlgn="base">
        <a:spcBef>
          <a:spcPct val="0"/>
        </a:spcBef>
        <a:spcAft>
          <a:spcPct val="0"/>
        </a:spcAft>
        <a:defRPr sz="3600" b="1">
          <a:solidFill>
            <a:srgbClr val="FFFFFF"/>
          </a:solidFill>
          <a:latin typeface="Arial" charset="0"/>
        </a:defRPr>
      </a:lvl2pPr>
      <a:lvl3pPr algn="r" rtl="0" fontAlgn="base">
        <a:spcBef>
          <a:spcPct val="0"/>
        </a:spcBef>
        <a:spcAft>
          <a:spcPct val="0"/>
        </a:spcAft>
        <a:defRPr sz="3600" b="1">
          <a:solidFill>
            <a:srgbClr val="FFFFFF"/>
          </a:solidFill>
          <a:latin typeface="Arial" charset="0"/>
        </a:defRPr>
      </a:lvl3pPr>
      <a:lvl4pPr algn="r" rtl="0" fontAlgn="base">
        <a:spcBef>
          <a:spcPct val="0"/>
        </a:spcBef>
        <a:spcAft>
          <a:spcPct val="0"/>
        </a:spcAft>
        <a:defRPr sz="3600" b="1">
          <a:solidFill>
            <a:srgbClr val="FFFFFF"/>
          </a:solidFill>
          <a:latin typeface="Arial" charset="0"/>
        </a:defRPr>
      </a:lvl4pPr>
      <a:lvl5pPr algn="r" rtl="0" fontAlgn="base">
        <a:spcBef>
          <a:spcPct val="0"/>
        </a:spcBef>
        <a:spcAft>
          <a:spcPct val="0"/>
        </a:spcAft>
        <a:defRPr sz="3600" b="1">
          <a:solidFill>
            <a:srgbClr val="FFFFFF"/>
          </a:solidFill>
          <a:latin typeface="Arial" charset="0"/>
        </a:defRPr>
      </a:lvl5pPr>
      <a:lvl6pPr marL="457200" algn="r" rtl="0" fontAlgn="base">
        <a:spcBef>
          <a:spcPct val="0"/>
        </a:spcBef>
        <a:spcAft>
          <a:spcPct val="0"/>
        </a:spcAft>
        <a:defRPr sz="3600" b="1">
          <a:solidFill>
            <a:srgbClr val="FFFFFF"/>
          </a:solidFill>
          <a:latin typeface="Arial" charset="0"/>
        </a:defRPr>
      </a:lvl6pPr>
      <a:lvl7pPr marL="914400" algn="r" rtl="0" fontAlgn="base">
        <a:spcBef>
          <a:spcPct val="0"/>
        </a:spcBef>
        <a:spcAft>
          <a:spcPct val="0"/>
        </a:spcAft>
        <a:defRPr sz="3600" b="1">
          <a:solidFill>
            <a:srgbClr val="FFFFFF"/>
          </a:solidFill>
          <a:latin typeface="Arial" charset="0"/>
        </a:defRPr>
      </a:lvl7pPr>
      <a:lvl8pPr marL="1371600" algn="r" rtl="0" fontAlgn="base">
        <a:spcBef>
          <a:spcPct val="0"/>
        </a:spcBef>
        <a:spcAft>
          <a:spcPct val="0"/>
        </a:spcAft>
        <a:defRPr sz="3600" b="1">
          <a:solidFill>
            <a:srgbClr val="FFFFFF"/>
          </a:solidFill>
          <a:latin typeface="Arial" charset="0"/>
        </a:defRPr>
      </a:lvl8pPr>
      <a:lvl9pPr marL="1828800" algn="r" rtl="0" fontAlgn="base">
        <a:spcBef>
          <a:spcPct val="0"/>
        </a:spcBef>
        <a:spcAft>
          <a:spcPct val="0"/>
        </a:spcAft>
        <a:defRPr sz="3600" b="1">
          <a:solidFill>
            <a:srgbClr val="FFFFFF"/>
          </a:solidFill>
          <a:latin typeface="Arial" charset="0"/>
        </a:defRPr>
      </a:lvl9pPr>
    </p:titleStyle>
    <p:bodyStyle>
      <a:lvl1pPr marL="342900" indent="-342900" algn="l" rtl="0" fontAlgn="base">
        <a:spcBef>
          <a:spcPct val="20000"/>
        </a:spcBef>
        <a:spcAft>
          <a:spcPct val="0"/>
        </a:spcAft>
        <a:buClr>
          <a:schemeClr val="tx2"/>
        </a:buClr>
        <a:buFont typeface="Wingdings" pitchFamily="2" charset="2"/>
        <a:buChar char="v"/>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600">
          <a:solidFill>
            <a:schemeClr val="tx1"/>
          </a:solidFill>
          <a:latin typeface="+mn-lt"/>
        </a:defRPr>
      </a:lvl2pPr>
      <a:lvl3pPr marL="1143000" indent="-228600" algn="l" rtl="0" fontAlgn="base">
        <a:spcBef>
          <a:spcPct val="20000"/>
        </a:spcBef>
        <a:spcAft>
          <a:spcPct val="0"/>
        </a:spcAft>
        <a:buClr>
          <a:schemeClr val="accent2"/>
        </a:buClr>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p:cNvSpPr>
          <p:nvPr>
            <p:ph type="title" idx="4294967295"/>
          </p:nvPr>
        </p:nvSpPr>
        <p:spPr/>
        <p:txBody>
          <a:bodyPr/>
          <a:lstStyle/>
          <a:p>
            <a:endParaRPr lang="en-US"/>
          </a:p>
        </p:txBody>
      </p:sp>
      <p:sp>
        <p:nvSpPr>
          <p:cNvPr id="78851" name="Rectangle 3"/>
          <p:cNvSpPr>
            <a:spLocks noGrp="1"/>
          </p:cNvSpPr>
          <p:nvPr>
            <p:ph type="body" idx="4294967295"/>
          </p:nvPr>
        </p:nvSpPr>
        <p:spPr/>
        <p:txBody>
          <a:bodyPr/>
          <a:lstStyle/>
          <a:p>
            <a:endParaRPr lang="en-US"/>
          </a:p>
        </p:txBody>
      </p:sp>
      <p:pic>
        <p:nvPicPr>
          <p:cNvPr id="78852" name="Picture 4" descr="SLGG_200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78855" name="WordArt 7"/>
          <p:cNvSpPr>
            <a:spLocks noChangeArrowheads="1" noChangeShapeType="1" noTextEdit="1"/>
          </p:cNvSpPr>
          <p:nvPr/>
        </p:nvSpPr>
        <p:spPr bwMode="auto">
          <a:xfrm>
            <a:off x="914400" y="228600"/>
            <a:ext cx="7162800" cy="762000"/>
          </a:xfrm>
          <a:prstGeom prst="rect">
            <a:avLst/>
          </a:prstGeom>
        </p:spPr>
        <p:txBody>
          <a:bodyPr wrap="none" fromWordArt="1">
            <a:prstTxWarp prst="textPlain">
              <a:avLst>
                <a:gd name="adj" fmla="val 50000"/>
              </a:avLst>
            </a:prstTxWarp>
          </a:bodyPr>
          <a:lstStyle/>
          <a:p>
            <a:pPr algn="ctr"/>
            <a:r>
              <a:rPr lang="vi-VN" sz="3600" b="1" kern="10" dirty="0">
                <a:ln w="12700">
                  <a:solidFill>
                    <a:srgbClr val="FF00FF"/>
                  </a:solidFill>
                  <a:round/>
                  <a:headEnd/>
                  <a:tailEnd/>
                </a:ln>
                <a:solidFill>
                  <a:srgbClr val="000000"/>
                </a:solidFill>
                <a:effectLst>
                  <a:outerShdw dist="35921" dir="2700000" sy="50000" kx="2115830" algn="bl" rotWithShape="0">
                    <a:srgbClr val="C0C0C0">
                      <a:alpha val="80000"/>
                    </a:srgbClr>
                  </a:outerShdw>
                </a:effectLst>
                <a:latin typeface="Times New Roman"/>
                <a:cs typeface="Times New Roman"/>
              </a:rPr>
              <a:t>TRƯỜNG TIỂU </a:t>
            </a:r>
            <a:r>
              <a:rPr lang="vi-VN" sz="3600" b="1" kern="10" dirty="0" smtClean="0">
                <a:ln w="12700">
                  <a:solidFill>
                    <a:srgbClr val="FF00FF"/>
                  </a:solidFill>
                  <a:round/>
                  <a:headEnd/>
                  <a:tailEnd/>
                </a:ln>
                <a:solidFill>
                  <a:srgbClr val="000000"/>
                </a:solidFill>
                <a:effectLst>
                  <a:outerShdw dist="35921" dir="2700000" sy="50000" kx="2115830" algn="bl" rotWithShape="0">
                    <a:srgbClr val="C0C0C0">
                      <a:alpha val="80000"/>
                    </a:srgbClr>
                  </a:outerShdw>
                </a:effectLst>
                <a:latin typeface="Times New Roman"/>
                <a:cs typeface="Times New Roman"/>
              </a:rPr>
              <a:t>H</a:t>
            </a:r>
            <a:r>
              <a:rPr lang="en-US" sz="3600" b="1" kern="10" dirty="0" smtClean="0">
                <a:ln w="12700">
                  <a:solidFill>
                    <a:srgbClr val="FF00FF"/>
                  </a:solidFill>
                  <a:round/>
                  <a:headEnd/>
                  <a:tailEnd/>
                </a:ln>
                <a:solidFill>
                  <a:srgbClr val="000000"/>
                </a:solidFill>
                <a:effectLst>
                  <a:outerShdw dist="35921" dir="2700000" sy="50000" kx="2115830" algn="bl" rotWithShape="0">
                    <a:srgbClr val="C0C0C0">
                      <a:alpha val="80000"/>
                    </a:srgbClr>
                  </a:outerShdw>
                </a:effectLst>
                <a:latin typeface="Times New Roman"/>
                <a:cs typeface="Times New Roman"/>
              </a:rPr>
              <a:t>ỌC ÁI MỘ A</a:t>
            </a:r>
            <a:endParaRPr lang="en-US" sz="3600" b="1" kern="10" dirty="0">
              <a:ln w="12700">
                <a:solidFill>
                  <a:srgbClr val="FF00FF"/>
                </a:solidFill>
                <a:round/>
                <a:headEnd/>
                <a:tailEnd/>
              </a:ln>
              <a:solidFill>
                <a:srgbClr val="000000"/>
              </a:solidFill>
              <a:effectLst>
                <a:outerShdw dist="35921" dir="2700000" sy="50000" kx="2115830" algn="bl" rotWithShape="0">
                  <a:srgbClr val="C0C0C0">
                    <a:alpha val="80000"/>
                  </a:srgbClr>
                </a:outerShdw>
              </a:effectLst>
              <a:latin typeface="Times New Roman"/>
              <a:cs typeface="Times New Roman"/>
            </a:endParaRPr>
          </a:p>
        </p:txBody>
      </p:sp>
      <p:sp>
        <p:nvSpPr>
          <p:cNvPr id="78859" name="WordArt 11"/>
          <p:cNvSpPr>
            <a:spLocks noChangeArrowheads="1" noChangeShapeType="1" noTextEdit="1"/>
          </p:cNvSpPr>
          <p:nvPr/>
        </p:nvSpPr>
        <p:spPr bwMode="auto">
          <a:xfrm>
            <a:off x="1752600" y="1600200"/>
            <a:ext cx="5715000" cy="914400"/>
          </a:xfrm>
          <a:prstGeom prst="rect">
            <a:avLst/>
          </a:prstGeom>
        </p:spPr>
        <p:txBody>
          <a:bodyPr wrap="none" fromWordArt="1">
            <a:prstTxWarp prst="textPlain">
              <a:avLst>
                <a:gd name="adj" fmla="val 50000"/>
              </a:avLst>
            </a:prstTxWarp>
          </a:bodyPr>
          <a:lstStyle/>
          <a:p>
            <a:pPr algn="ctr"/>
            <a:r>
              <a:rPr lang="en-US" sz="3600" b="1" kern="10" dirty="0" smtClean="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TOÁN </a:t>
            </a:r>
            <a:r>
              <a:rPr lang="en-US" sz="3600" b="1"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 LỚP </a:t>
            </a:r>
            <a:r>
              <a:rPr lang="en-US" sz="3600" b="1" kern="10" dirty="0" smtClean="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3</a:t>
            </a:r>
            <a:endParaRPr lang="en-US" sz="3600" b="1"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endParaRPr>
          </a:p>
        </p:txBody>
      </p:sp>
      <p:sp>
        <p:nvSpPr>
          <p:cNvPr id="78860" name="WordArt 12"/>
          <p:cNvSpPr>
            <a:spLocks noChangeArrowheads="1" noChangeShapeType="1" noTextEdit="1"/>
          </p:cNvSpPr>
          <p:nvPr/>
        </p:nvSpPr>
        <p:spPr bwMode="auto">
          <a:xfrm>
            <a:off x="609600" y="3352800"/>
            <a:ext cx="7696200" cy="990600"/>
          </a:xfrm>
          <a:prstGeom prst="rect">
            <a:avLst/>
          </a:prstGeom>
        </p:spPr>
        <p:txBody>
          <a:bodyPr wrap="none" fromWordArt="1">
            <a:prstTxWarp prst="textPlain">
              <a:avLst>
                <a:gd name="adj" fmla="val 50000"/>
              </a:avLst>
            </a:prstTxWarp>
          </a:bodyPr>
          <a:lstStyle/>
          <a:p>
            <a:pPr algn="ctr"/>
            <a:r>
              <a:rPr lang="en-US" sz="3600" b="1" kern="10" dirty="0" smtClean="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TRỪ CÁC SỐ CÓ 3 CHỮ SỐ CÁC SỐ  CÓ  3 CHỮ SỐ CHỮ SỐ</a:t>
            </a:r>
          </a:p>
          <a:p>
            <a:pPr algn="ctr"/>
            <a:r>
              <a:rPr lang="en-US" sz="3600" b="1" kern="10" dirty="0" smtClean="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a:t>
            </a:r>
            <a:r>
              <a:rPr lang="en-US" sz="3600" b="1" kern="10" dirty="0" err="1" smtClean="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có</a:t>
            </a:r>
            <a:r>
              <a:rPr lang="en-US" sz="3600" b="1" kern="10" dirty="0" smtClean="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 </a:t>
            </a:r>
            <a:r>
              <a:rPr lang="en-US" sz="3600" b="1" kern="10" dirty="0" err="1" smtClean="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nhớ</a:t>
            </a:r>
            <a:r>
              <a:rPr lang="en-US" sz="3600" b="1" kern="10" dirty="0" smtClean="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 1lần)</a:t>
            </a:r>
            <a:endParaRPr lang="en-US" sz="3600" b="1" kern="10" dirty="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endParaRPr>
          </a:p>
        </p:txBody>
      </p:sp>
      <p:sp>
        <p:nvSpPr>
          <p:cNvPr id="78861" name="WordArt 13"/>
          <p:cNvSpPr>
            <a:spLocks noChangeArrowheads="1" noChangeShapeType="1" noTextEdit="1"/>
          </p:cNvSpPr>
          <p:nvPr/>
        </p:nvSpPr>
        <p:spPr bwMode="auto">
          <a:xfrm>
            <a:off x="1066800" y="5715000"/>
            <a:ext cx="7124700" cy="752475"/>
          </a:xfrm>
          <a:prstGeom prst="rect">
            <a:avLst/>
          </a:prstGeom>
        </p:spPr>
        <p:txBody>
          <a:bodyPr wrap="none" fromWordArt="1">
            <a:prstTxWarp prst="textPlain">
              <a:avLst>
                <a:gd name="adj" fmla="val 50000"/>
              </a:avLst>
            </a:prstTxWarp>
          </a:bodyPr>
          <a:lstStyle/>
          <a:p>
            <a:pPr algn="ctr"/>
            <a:r>
              <a:rPr lang="en-US" sz="3600" b="1" kern="10" dirty="0">
                <a:ln w="9525">
                  <a:solidFill>
                    <a:srgbClr val="80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GIÁO VIÊN: </a:t>
            </a:r>
            <a:r>
              <a:rPr lang="en-US" sz="3600" b="1" kern="10" dirty="0" smtClean="0">
                <a:ln w="9525">
                  <a:solidFill>
                    <a:srgbClr val="80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NGUYỄN THỊ THƯỜNG</a:t>
            </a:r>
            <a:endParaRPr lang="en-US" sz="3600" b="1" kern="10" dirty="0">
              <a:ln w="9525">
                <a:solidFill>
                  <a:srgbClr val="800000"/>
                </a:solidFill>
                <a:round/>
                <a:headEnd/>
                <a:tailEnd/>
              </a:ln>
              <a:solidFill>
                <a:srgbClr val="000000"/>
              </a:solidFill>
              <a:effectLst>
                <a:outerShdw dist="45791" dir="2021404" algn="ctr" rotWithShape="0">
                  <a:srgbClr val="B2B2B2">
                    <a:alpha val="80000"/>
                  </a:srgbClr>
                </a:outerShdw>
              </a:effectLst>
              <a:latin typeface="Times New Roman"/>
              <a:cs typeface="Times New Roman"/>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 name="Footer Placeholder 3"/>
          <p:cNvSpPr>
            <a:spLocks noGrp="1"/>
          </p:cNvSpPr>
          <p:nvPr>
            <p:ph type="ftr" sz="quarter" idx="10"/>
          </p:nvPr>
        </p:nvSpPr>
        <p:spPr/>
        <p:txBody>
          <a:bodyPr/>
          <a:lstStyle/>
          <a:p>
            <a:r>
              <a:rPr lang="en-US"/>
              <a:t>www.themegallery.com</a:t>
            </a:r>
          </a:p>
        </p:txBody>
      </p:sp>
      <p:sp>
        <p:nvSpPr>
          <p:cNvPr id="44034" name="Text Box 2"/>
          <p:cNvSpPr txBox="1">
            <a:spLocks noChangeArrowheads="1"/>
          </p:cNvSpPr>
          <p:nvPr/>
        </p:nvSpPr>
        <p:spPr bwMode="auto">
          <a:xfrm>
            <a:off x="1660525" y="722313"/>
            <a:ext cx="184150" cy="366712"/>
          </a:xfrm>
          <a:prstGeom prst="rect">
            <a:avLst/>
          </a:prstGeom>
          <a:noFill/>
          <a:ln w="9525">
            <a:noFill/>
            <a:miter lim="800000"/>
            <a:headEnd/>
            <a:tailEnd/>
          </a:ln>
          <a:effectLst/>
        </p:spPr>
        <p:txBody>
          <a:bodyPr wrap="none">
            <a:spAutoFit/>
          </a:bodyPr>
          <a:lstStyle/>
          <a:p>
            <a:endParaRPr lang="en-US"/>
          </a:p>
        </p:txBody>
      </p:sp>
      <p:sp>
        <p:nvSpPr>
          <p:cNvPr id="44062" name="Text Box 30"/>
          <p:cNvSpPr txBox="1">
            <a:spLocks noChangeArrowheads="1"/>
          </p:cNvSpPr>
          <p:nvPr/>
        </p:nvSpPr>
        <p:spPr bwMode="auto">
          <a:xfrm>
            <a:off x="3810000" y="914400"/>
            <a:ext cx="1066800" cy="519113"/>
          </a:xfrm>
          <a:prstGeom prst="rect">
            <a:avLst/>
          </a:prstGeom>
          <a:noFill/>
          <a:ln w="9525">
            <a:noFill/>
            <a:miter lim="800000"/>
            <a:headEnd/>
            <a:tailEnd/>
          </a:ln>
          <a:effectLst/>
        </p:spPr>
        <p:txBody>
          <a:bodyPr>
            <a:spAutoFit/>
          </a:bodyPr>
          <a:lstStyle/>
          <a:p>
            <a:pPr>
              <a:spcBef>
                <a:spcPct val="50000"/>
              </a:spcBef>
            </a:pPr>
            <a:r>
              <a:rPr lang="en-US" sz="2800" b="1" u="sng">
                <a:solidFill>
                  <a:srgbClr val="800000"/>
                </a:solidFill>
                <a:latin typeface="Times New Roman" pitchFamily="18" charset="0"/>
              </a:rPr>
              <a:t>Toán</a:t>
            </a:r>
          </a:p>
        </p:txBody>
      </p:sp>
      <p:sp>
        <p:nvSpPr>
          <p:cNvPr id="44063" name="Text Box 31"/>
          <p:cNvSpPr txBox="1">
            <a:spLocks noChangeArrowheads="1"/>
          </p:cNvSpPr>
          <p:nvPr/>
        </p:nvSpPr>
        <p:spPr bwMode="auto">
          <a:xfrm>
            <a:off x="762000" y="1295400"/>
            <a:ext cx="1447800" cy="519113"/>
          </a:xfrm>
          <a:prstGeom prst="rect">
            <a:avLst/>
          </a:prstGeom>
          <a:noFill/>
          <a:ln w="9525">
            <a:noFill/>
            <a:miter lim="800000"/>
            <a:headEnd/>
            <a:tailEnd/>
          </a:ln>
          <a:effectLst/>
        </p:spPr>
        <p:txBody>
          <a:bodyPr>
            <a:spAutoFit/>
          </a:bodyPr>
          <a:lstStyle/>
          <a:p>
            <a:pPr>
              <a:spcBef>
                <a:spcPct val="50000"/>
              </a:spcBef>
            </a:pPr>
            <a:r>
              <a:rPr lang="en-US" sz="2800" b="1" u="sng">
                <a:solidFill>
                  <a:srgbClr val="800000"/>
                </a:solidFill>
                <a:latin typeface="Times New Roman" pitchFamily="18" charset="0"/>
              </a:rPr>
              <a:t>Bài cũ</a:t>
            </a:r>
            <a:r>
              <a:rPr lang="en-US" sz="2800" b="1">
                <a:solidFill>
                  <a:srgbClr val="800000"/>
                </a:solidFill>
                <a:latin typeface="Times New Roman" pitchFamily="18" charset="0"/>
              </a:rPr>
              <a:t> :</a:t>
            </a:r>
          </a:p>
        </p:txBody>
      </p:sp>
      <p:grpSp>
        <p:nvGrpSpPr>
          <p:cNvPr id="44070" name="Group 38"/>
          <p:cNvGrpSpPr>
            <a:grpSpLocks/>
          </p:cNvGrpSpPr>
          <p:nvPr/>
        </p:nvGrpSpPr>
        <p:grpSpPr bwMode="auto">
          <a:xfrm>
            <a:off x="381000" y="1905000"/>
            <a:ext cx="3581400" cy="798513"/>
            <a:chOff x="240" y="1200"/>
            <a:chExt cx="2256" cy="503"/>
          </a:xfrm>
        </p:grpSpPr>
        <p:sp>
          <p:nvSpPr>
            <p:cNvPr id="44071" name="AutoShape 39"/>
            <p:cNvSpPr>
              <a:spLocks noChangeArrowheads="1"/>
            </p:cNvSpPr>
            <p:nvPr/>
          </p:nvSpPr>
          <p:spPr bwMode="gray">
            <a:xfrm>
              <a:off x="240" y="1200"/>
              <a:ext cx="2208"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grpSp>
          <p:nvGrpSpPr>
            <p:cNvPr id="44072" name="Group 40"/>
            <p:cNvGrpSpPr>
              <a:grpSpLocks/>
            </p:cNvGrpSpPr>
            <p:nvPr/>
          </p:nvGrpSpPr>
          <p:grpSpPr bwMode="auto">
            <a:xfrm>
              <a:off x="266" y="1270"/>
              <a:ext cx="502" cy="433"/>
              <a:chOff x="999" y="3120"/>
              <a:chExt cx="768" cy="841"/>
            </a:xfrm>
          </p:grpSpPr>
          <p:sp>
            <p:nvSpPr>
              <p:cNvPr id="44073" name="AutoShape 41"/>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44074" name="Freeform 42"/>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44075" name="Text Box 43"/>
              <p:cNvSpPr txBox="1">
                <a:spLocks noChangeArrowheads="1"/>
              </p:cNvSpPr>
              <p:nvPr/>
            </p:nvSpPr>
            <p:spPr bwMode="gray">
              <a:xfrm>
                <a:off x="1290" y="3326"/>
                <a:ext cx="169" cy="635"/>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sp>
          <p:nvSpPr>
            <p:cNvPr id="44076" name="Text Box 44"/>
            <p:cNvSpPr txBox="1">
              <a:spLocks noChangeArrowheads="1"/>
            </p:cNvSpPr>
            <p:nvPr/>
          </p:nvSpPr>
          <p:spPr bwMode="auto">
            <a:xfrm>
              <a:off x="816" y="1318"/>
              <a:ext cx="1680" cy="288"/>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Đặt tính rồi tính :</a:t>
              </a:r>
            </a:p>
          </p:txBody>
        </p:sp>
        <p:sp>
          <p:nvSpPr>
            <p:cNvPr id="44077" name="Text Box 45"/>
            <p:cNvSpPr txBox="1">
              <a:spLocks noChangeArrowheads="1"/>
            </p:cNvSpPr>
            <p:nvPr/>
          </p:nvSpPr>
          <p:spPr bwMode="auto">
            <a:xfrm>
              <a:off x="437" y="1366"/>
              <a:ext cx="342" cy="250"/>
            </a:xfrm>
            <a:prstGeom prst="rect">
              <a:avLst/>
            </a:prstGeom>
            <a:noFill/>
            <a:ln w="9525">
              <a:noFill/>
              <a:miter lim="800000"/>
              <a:headEnd/>
              <a:tailEnd/>
            </a:ln>
            <a:effectLst/>
          </p:spPr>
          <p:txBody>
            <a:bodyPr>
              <a:spAutoFit/>
            </a:bodyPr>
            <a:lstStyle/>
            <a:p>
              <a:pPr>
                <a:spcBef>
                  <a:spcPct val="50000"/>
                </a:spcBef>
              </a:pPr>
              <a:r>
                <a:rPr lang="en-US" sz="2000" b="1">
                  <a:solidFill>
                    <a:srgbClr val="990033"/>
                  </a:solidFill>
                  <a:latin typeface="Times New Roman" pitchFamily="18" charset="0"/>
                </a:rPr>
                <a:t>1</a:t>
              </a:r>
            </a:p>
          </p:txBody>
        </p:sp>
      </p:grpSp>
      <p:sp>
        <p:nvSpPr>
          <p:cNvPr id="44078" name="Text Box 46"/>
          <p:cNvSpPr txBox="1">
            <a:spLocks noChangeArrowheads="1"/>
          </p:cNvSpPr>
          <p:nvPr/>
        </p:nvSpPr>
        <p:spPr bwMode="auto">
          <a:xfrm>
            <a:off x="914400" y="2895600"/>
            <a:ext cx="6858000" cy="457200"/>
          </a:xfrm>
          <a:prstGeom prst="rect">
            <a:avLst/>
          </a:prstGeom>
          <a:noFill/>
          <a:ln w="9525">
            <a:noFill/>
            <a:miter lim="800000"/>
            <a:headEnd/>
            <a:tailEnd/>
          </a:ln>
          <a:effectLst/>
        </p:spPr>
        <p:txBody>
          <a:bodyPr>
            <a:spAutoFit/>
          </a:bodyPr>
          <a:lstStyle/>
          <a:p>
            <a:pPr marL="342900" indent="-342900"/>
            <a:r>
              <a:rPr lang="en-US" sz="2400" b="1">
                <a:latin typeface="Times New Roman" pitchFamily="18" charset="0"/>
              </a:rPr>
              <a:t>a) 367 + 125                                              b) 168+ 503</a:t>
            </a:r>
          </a:p>
        </p:txBody>
      </p:sp>
      <p:grpSp>
        <p:nvGrpSpPr>
          <p:cNvPr id="44079" name="Group 47"/>
          <p:cNvGrpSpPr>
            <a:grpSpLocks/>
          </p:cNvGrpSpPr>
          <p:nvPr/>
        </p:nvGrpSpPr>
        <p:grpSpPr bwMode="auto">
          <a:xfrm>
            <a:off x="1081088" y="3460750"/>
            <a:ext cx="1295400" cy="1187450"/>
            <a:chOff x="192" y="1872"/>
            <a:chExt cx="816" cy="748"/>
          </a:xfrm>
        </p:grpSpPr>
        <p:sp>
          <p:nvSpPr>
            <p:cNvPr id="44080" name="Text Box 48"/>
            <p:cNvSpPr txBox="1">
              <a:spLocks noChangeArrowheads="1"/>
            </p:cNvSpPr>
            <p:nvPr/>
          </p:nvSpPr>
          <p:spPr bwMode="auto">
            <a:xfrm>
              <a:off x="192" y="1872"/>
              <a:ext cx="816" cy="748"/>
            </a:xfrm>
            <a:prstGeom prst="rect">
              <a:avLst/>
            </a:prstGeom>
            <a:noFill/>
            <a:ln w="9525">
              <a:noFill/>
              <a:miter lim="800000"/>
              <a:headEnd/>
              <a:tailEnd/>
            </a:ln>
            <a:effectLst/>
          </p:spPr>
          <p:txBody>
            <a:bodyPr>
              <a:spAutoFit/>
            </a:bodyPr>
            <a:lstStyle/>
            <a:p>
              <a:r>
                <a:rPr lang="en-US" sz="2400" b="1">
                  <a:latin typeface="Times New Roman" pitchFamily="18" charset="0"/>
                </a:rPr>
                <a:t>       </a:t>
              </a:r>
              <a:r>
                <a:rPr lang="en-US" sz="2400" b="1">
                  <a:solidFill>
                    <a:srgbClr val="800000"/>
                  </a:solidFill>
                  <a:latin typeface="Times New Roman" pitchFamily="18" charset="0"/>
                </a:rPr>
                <a:t>367</a:t>
              </a:r>
            </a:p>
            <a:p>
              <a:r>
                <a:rPr lang="en-US" sz="2400" b="1">
                  <a:solidFill>
                    <a:srgbClr val="800000"/>
                  </a:solidFill>
                  <a:latin typeface="Times New Roman" pitchFamily="18" charset="0"/>
                </a:rPr>
                <a:t>       </a:t>
              </a:r>
              <a:r>
                <a:rPr lang="en-US" sz="2400" b="1" u="sng">
                  <a:solidFill>
                    <a:srgbClr val="800000"/>
                  </a:solidFill>
                  <a:latin typeface="Times New Roman" pitchFamily="18" charset="0"/>
                </a:rPr>
                <a:t>125</a:t>
              </a:r>
            </a:p>
            <a:p>
              <a:r>
                <a:rPr lang="en-US" sz="2400" b="1">
                  <a:solidFill>
                    <a:srgbClr val="800000"/>
                  </a:solidFill>
                  <a:latin typeface="Times New Roman" pitchFamily="18" charset="0"/>
                </a:rPr>
                <a:t>       492</a:t>
              </a:r>
            </a:p>
          </p:txBody>
        </p:sp>
        <p:sp>
          <p:nvSpPr>
            <p:cNvPr id="44081" name="Text Box 49"/>
            <p:cNvSpPr txBox="1">
              <a:spLocks noChangeArrowheads="1"/>
            </p:cNvSpPr>
            <p:nvPr/>
          </p:nvSpPr>
          <p:spPr bwMode="auto">
            <a:xfrm>
              <a:off x="384" y="1968"/>
              <a:ext cx="240" cy="288"/>
            </a:xfrm>
            <a:prstGeom prst="rect">
              <a:avLst/>
            </a:prstGeom>
            <a:noFill/>
            <a:ln w="9525">
              <a:noFill/>
              <a:miter lim="800000"/>
              <a:headEnd/>
              <a:tailEnd/>
            </a:ln>
            <a:effectLst/>
          </p:spPr>
          <p:txBody>
            <a:bodyPr>
              <a:spAutoFit/>
            </a:bodyPr>
            <a:lstStyle/>
            <a:p>
              <a:pPr>
                <a:spcBef>
                  <a:spcPct val="50000"/>
                </a:spcBef>
              </a:pPr>
              <a:r>
                <a:rPr lang="en-US" sz="2400" b="1">
                  <a:solidFill>
                    <a:srgbClr val="800000"/>
                  </a:solidFill>
                  <a:latin typeface="Times New Roman" pitchFamily="18" charset="0"/>
                </a:rPr>
                <a:t>+</a:t>
              </a:r>
            </a:p>
          </p:txBody>
        </p:sp>
      </p:grpSp>
      <p:grpSp>
        <p:nvGrpSpPr>
          <p:cNvPr id="44088" name="Group 56"/>
          <p:cNvGrpSpPr>
            <a:grpSpLocks/>
          </p:cNvGrpSpPr>
          <p:nvPr/>
        </p:nvGrpSpPr>
        <p:grpSpPr bwMode="auto">
          <a:xfrm>
            <a:off x="6172200" y="3413125"/>
            <a:ext cx="1295400" cy="1187450"/>
            <a:chOff x="192" y="1872"/>
            <a:chExt cx="816" cy="748"/>
          </a:xfrm>
        </p:grpSpPr>
        <p:sp>
          <p:nvSpPr>
            <p:cNvPr id="44089" name="Text Box 57"/>
            <p:cNvSpPr txBox="1">
              <a:spLocks noChangeArrowheads="1"/>
            </p:cNvSpPr>
            <p:nvPr/>
          </p:nvSpPr>
          <p:spPr bwMode="auto">
            <a:xfrm>
              <a:off x="192" y="1872"/>
              <a:ext cx="816" cy="748"/>
            </a:xfrm>
            <a:prstGeom prst="rect">
              <a:avLst/>
            </a:prstGeom>
            <a:noFill/>
            <a:ln w="9525">
              <a:noFill/>
              <a:miter lim="800000"/>
              <a:headEnd/>
              <a:tailEnd/>
            </a:ln>
            <a:effectLst/>
          </p:spPr>
          <p:txBody>
            <a:bodyPr>
              <a:spAutoFit/>
            </a:bodyPr>
            <a:lstStyle/>
            <a:p>
              <a:r>
                <a:rPr lang="en-US" sz="2400" b="1">
                  <a:latin typeface="Times New Roman" pitchFamily="18" charset="0"/>
                </a:rPr>
                <a:t>       </a:t>
              </a:r>
              <a:r>
                <a:rPr lang="en-US" sz="2400" b="1">
                  <a:solidFill>
                    <a:srgbClr val="800000"/>
                  </a:solidFill>
                  <a:latin typeface="Times New Roman" pitchFamily="18" charset="0"/>
                </a:rPr>
                <a:t>168</a:t>
              </a:r>
            </a:p>
            <a:p>
              <a:r>
                <a:rPr lang="en-US" sz="2400" b="1">
                  <a:solidFill>
                    <a:srgbClr val="800000"/>
                  </a:solidFill>
                  <a:latin typeface="Times New Roman" pitchFamily="18" charset="0"/>
                </a:rPr>
                <a:t>       </a:t>
              </a:r>
              <a:r>
                <a:rPr lang="en-US" sz="2400" b="1" u="sng">
                  <a:solidFill>
                    <a:srgbClr val="800000"/>
                  </a:solidFill>
                  <a:latin typeface="Times New Roman" pitchFamily="18" charset="0"/>
                </a:rPr>
                <a:t>503</a:t>
              </a:r>
            </a:p>
            <a:p>
              <a:r>
                <a:rPr lang="en-US" sz="2400" b="1">
                  <a:latin typeface="Times New Roman" pitchFamily="18" charset="0"/>
                </a:rPr>
                <a:t>        </a:t>
              </a:r>
              <a:r>
                <a:rPr lang="en-US" sz="2400" b="1">
                  <a:solidFill>
                    <a:srgbClr val="800000"/>
                  </a:solidFill>
                  <a:latin typeface="Times New Roman" pitchFamily="18" charset="0"/>
                </a:rPr>
                <a:t>671</a:t>
              </a:r>
            </a:p>
          </p:txBody>
        </p:sp>
        <p:sp>
          <p:nvSpPr>
            <p:cNvPr id="44090" name="Text Box 58"/>
            <p:cNvSpPr txBox="1">
              <a:spLocks noChangeArrowheads="1"/>
            </p:cNvSpPr>
            <p:nvPr/>
          </p:nvSpPr>
          <p:spPr bwMode="auto">
            <a:xfrm>
              <a:off x="384" y="1968"/>
              <a:ext cx="240" cy="288"/>
            </a:xfrm>
            <a:prstGeom prst="rect">
              <a:avLst/>
            </a:prstGeom>
            <a:noFill/>
            <a:ln w="9525">
              <a:noFill/>
              <a:miter lim="800000"/>
              <a:headEnd/>
              <a:tailEnd/>
            </a:ln>
            <a:effectLst/>
          </p:spPr>
          <p:txBody>
            <a:bodyPr>
              <a:spAutoFit/>
            </a:bodyPr>
            <a:lstStyle/>
            <a:p>
              <a:pPr>
                <a:spcBef>
                  <a:spcPct val="50000"/>
                </a:spcBef>
              </a:pPr>
              <a:r>
                <a:rPr lang="en-US" sz="2400" b="1">
                  <a:solidFill>
                    <a:srgbClr val="800000"/>
                  </a:solidFill>
                  <a:latin typeface="Times New Roman" pitchFamily="18" charset="0"/>
                </a:rPr>
                <a:t>+</a:t>
              </a:r>
            </a:p>
          </p:txBody>
        </p:sp>
      </p:grpSp>
      <p:sp>
        <p:nvSpPr>
          <p:cNvPr id="44091" name="Text Box 59"/>
          <p:cNvSpPr txBox="1">
            <a:spLocks noChangeArrowheads="1"/>
          </p:cNvSpPr>
          <p:nvPr/>
        </p:nvSpPr>
        <p:spPr bwMode="auto">
          <a:xfrm>
            <a:off x="914400" y="3429000"/>
            <a:ext cx="4572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a:t>
            </a:r>
          </a:p>
        </p:txBody>
      </p:sp>
      <p:sp>
        <p:nvSpPr>
          <p:cNvPr id="44092" name="Text Box 60"/>
          <p:cNvSpPr txBox="1">
            <a:spLocks noChangeArrowheads="1"/>
          </p:cNvSpPr>
          <p:nvPr/>
        </p:nvSpPr>
        <p:spPr bwMode="auto">
          <a:xfrm>
            <a:off x="6019800" y="3429000"/>
            <a:ext cx="4572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b)</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4063"/>
                                        </p:tgtEl>
                                        <p:attrNameLst>
                                          <p:attrName>style.visibility</p:attrName>
                                        </p:attrNameLst>
                                      </p:cBhvr>
                                      <p:to>
                                        <p:strVal val="visible"/>
                                      </p:to>
                                    </p:set>
                                    <p:animEffect transition="in" filter="diamond(in)">
                                      <p:cBhvr>
                                        <p:cTn id="7" dur="2000"/>
                                        <p:tgtEl>
                                          <p:spTgt spid="4406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4070"/>
                                        </p:tgtEl>
                                        <p:attrNameLst>
                                          <p:attrName>style.visibility</p:attrName>
                                        </p:attrNameLst>
                                      </p:cBhvr>
                                      <p:to>
                                        <p:strVal val="visible"/>
                                      </p:to>
                                    </p:set>
                                    <p:animEffect transition="in" filter="diamond(in)">
                                      <p:cBhvr>
                                        <p:cTn id="12" dur="2000"/>
                                        <p:tgtEl>
                                          <p:spTgt spid="44070"/>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44078"/>
                                        </p:tgtEl>
                                        <p:attrNameLst>
                                          <p:attrName>style.visibility</p:attrName>
                                        </p:attrNameLst>
                                      </p:cBhvr>
                                      <p:to>
                                        <p:strVal val="visible"/>
                                      </p:to>
                                    </p:set>
                                    <p:animEffect transition="in" filter="diamond(in)">
                                      <p:cBhvr>
                                        <p:cTn id="15" dur="2000"/>
                                        <p:tgtEl>
                                          <p:spTgt spid="4407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4079"/>
                                        </p:tgtEl>
                                        <p:attrNameLst>
                                          <p:attrName>style.visibility</p:attrName>
                                        </p:attrNameLst>
                                      </p:cBhvr>
                                      <p:to>
                                        <p:strVal val="visible"/>
                                      </p:to>
                                    </p:set>
                                    <p:animEffect transition="in" filter="fade">
                                      <p:cBhvr>
                                        <p:cTn id="20" dur="2000"/>
                                        <p:tgtEl>
                                          <p:spTgt spid="44079"/>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4091"/>
                                        </p:tgtEl>
                                        <p:attrNameLst>
                                          <p:attrName>style.visibility</p:attrName>
                                        </p:attrNameLst>
                                      </p:cBhvr>
                                      <p:to>
                                        <p:strVal val="visible"/>
                                      </p:to>
                                    </p:set>
                                    <p:animEffect transition="in" filter="fade">
                                      <p:cBhvr>
                                        <p:cTn id="23" dur="2000"/>
                                        <p:tgtEl>
                                          <p:spTgt spid="44091"/>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44088"/>
                                        </p:tgtEl>
                                        <p:attrNameLst>
                                          <p:attrName>style.visibility</p:attrName>
                                        </p:attrNameLst>
                                      </p:cBhvr>
                                      <p:to>
                                        <p:strVal val="visible"/>
                                      </p:to>
                                    </p:set>
                                    <p:anim calcmode="lin" valueType="num">
                                      <p:cBhvr additive="base">
                                        <p:cTn id="28" dur="500" fill="hold"/>
                                        <p:tgtEl>
                                          <p:spTgt spid="44088"/>
                                        </p:tgtEl>
                                        <p:attrNameLst>
                                          <p:attrName>ppt_x</p:attrName>
                                        </p:attrNameLst>
                                      </p:cBhvr>
                                      <p:tavLst>
                                        <p:tav tm="0">
                                          <p:val>
                                            <p:strVal val="#ppt_x"/>
                                          </p:val>
                                        </p:tav>
                                        <p:tav tm="100000">
                                          <p:val>
                                            <p:strVal val="#ppt_x"/>
                                          </p:val>
                                        </p:tav>
                                      </p:tavLst>
                                    </p:anim>
                                    <p:anim calcmode="lin" valueType="num">
                                      <p:cBhvr additive="base">
                                        <p:cTn id="29" dur="500" fill="hold"/>
                                        <p:tgtEl>
                                          <p:spTgt spid="44088"/>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44092"/>
                                        </p:tgtEl>
                                        <p:attrNameLst>
                                          <p:attrName>style.visibility</p:attrName>
                                        </p:attrNameLst>
                                      </p:cBhvr>
                                      <p:to>
                                        <p:strVal val="visible"/>
                                      </p:to>
                                    </p:set>
                                    <p:anim calcmode="lin" valueType="num">
                                      <p:cBhvr additive="base">
                                        <p:cTn id="32" dur="500" fill="hold"/>
                                        <p:tgtEl>
                                          <p:spTgt spid="44092"/>
                                        </p:tgtEl>
                                        <p:attrNameLst>
                                          <p:attrName>ppt_x</p:attrName>
                                        </p:attrNameLst>
                                      </p:cBhvr>
                                      <p:tavLst>
                                        <p:tav tm="0">
                                          <p:val>
                                            <p:strVal val="#ppt_x"/>
                                          </p:val>
                                        </p:tav>
                                        <p:tav tm="100000">
                                          <p:val>
                                            <p:strVal val="#ppt_x"/>
                                          </p:val>
                                        </p:tav>
                                      </p:tavLst>
                                    </p:anim>
                                    <p:anim calcmode="lin" valueType="num">
                                      <p:cBhvr additive="base">
                                        <p:cTn id="33" dur="500" fill="hold"/>
                                        <p:tgtEl>
                                          <p:spTgt spid="440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63" grpId="0"/>
      <p:bldP spid="44078" grpId="0"/>
      <p:bldP spid="44091" grpId="0"/>
      <p:bldP spid="4409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1"/>
          <p:cNvSpPr>
            <a:spLocks noGrp="1"/>
          </p:cNvSpPr>
          <p:nvPr>
            <p:ph type="ftr" sz="quarter" idx="10"/>
          </p:nvPr>
        </p:nvSpPr>
        <p:spPr/>
        <p:txBody>
          <a:bodyPr/>
          <a:lstStyle/>
          <a:p>
            <a:r>
              <a:rPr lang="en-US"/>
              <a:t>www.themegallery.com</a:t>
            </a:r>
          </a:p>
        </p:txBody>
      </p:sp>
      <p:sp>
        <p:nvSpPr>
          <p:cNvPr id="53258" name="Text Box 10"/>
          <p:cNvSpPr txBox="1">
            <a:spLocks noChangeArrowheads="1"/>
          </p:cNvSpPr>
          <p:nvPr/>
        </p:nvSpPr>
        <p:spPr bwMode="auto">
          <a:xfrm>
            <a:off x="3962400" y="1066800"/>
            <a:ext cx="1066800" cy="519113"/>
          </a:xfrm>
          <a:prstGeom prst="rect">
            <a:avLst/>
          </a:prstGeom>
          <a:noFill/>
          <a:ln w="9525">
            <a:noFill/>
            <a:miter lim="800000"/>
            <a:headEnd/>
            <a:tailEnd/>
          </a:ln>
          <a:effectLst/>
        </p:spPr>
        <p:txBody>
          <a:bodyPr>
            <a:spAutoFit/>
          </a:bodyPr>
          <a:lstStyle/>
          <a:p>
            <a:pPr>
              <a:spcBef>
                <a:spcPct val="50000"/>
              </a:spcBef>
            </a:pPr>
            <a:r>
              <a:rPr lang="en-US" sz="2800" b="1" u="sng">
                <a:solidFill>
                  <a:srgbClr val="800000"/>
                </a:solidFill>
                <a:latin typeface="Times New Roman" pitchFamily="18" charset="0"/>
              </a:rPr>
              <a:t>Toán</a:t>
            </a:r>
          </a:p>
        </p:txBody>
      </p:sp>
      <p:sp>
        <p:nvSpPr>
          <p:cNvPr id="53259" name="Text Box 11"/>
          <p:cNvSpPr txBox="1">
            <a:spLocks noChangeArrowheads="1"/>
          </p:cNvSpPr>
          <p:nvPr/>
        </p:nvSpPr>
        <p:spPr bwMode="auto">
          <a:xfrm>
            <a:off x="914400" y="1447800"/>
            <a:ext cx="1447800" cy="519113"/>
          </a:xfrm>
          <a:prstGeom prst="rect">
            <a:avLst/>
          </a:prstGeom>
          <a:noFill/>
          <a:ln w="9525">
            <a:noFill/>
            <a:miter lim="800000"/>
            <a:headEnd/>
            <a:tailEnd/>
          </a:ln>
          <a:effectLst/>
        </p:spPr>
        <p:txBody>
          <a:bodyPr>
            <a:spAutoFit/>
          </a:bodyPr>
          <a:lstStyle/>
          <a:p>
            <a:pPr>
              <a:spcBef>
                <a:spcPct val="50000"/>
              </a:spcBef>
            </a:pPr>
            <a:r>
              <a:rPr lang="en-US" sz="2800" b="1" u="sng">
                <a:solidFill>
                  <a:srgbClr val="800000"/>
                </a:solidFill>
                <a:latin typeface="Times New Roman" pitchFamily="18" charset="0"/>
              </a:rPr>
              <a:t>Bài cũ</a:t>
            </a:r>
            <a:r>
              <a:rPr lang="en-US" sz="2800" b="1">
                <a:solidFill>
                  <a:srgbClr val="800000"/>
                </a:solidFill>
                <a:latin typeface="Times New Roman" pitchFamily="18" charset="0"/>
              </a:rPr>
              <a:t> :</a:t>
            </a:r>
          </a:p>
        </p:txBody>
      </p:sp>
      <p:grpSp>
        <p:nvGrpSpPr>
          <p:cNvPr id="53261" name="Group 13"/>
          <p:cNvGrpSpPr>
            <a:grpSpLocks/>
          </p:cNvGrpSpPr>
          <p:nvPr/>
        </p:nvGrpSpPr>
        <p:grpSpPr bwMode="auto">
          <a:xfrm>
            <a:off x="1828800" y="2209800"/>
            <a:ext cx="5638800" cy="1981200"/>
            <a:chOff x="192" y="1344"/>
            <a:chExt cx="5472" cy="816"/>
          </a:xfrm>
        </p:grpSpPr>
        <p:sp>
          <p:nvSpPr>
            <p:cNvPr id="53262" name="AutoShape 14"/>
            <p:cNvSpPr>
              <a:spLocks noChangeArrowheads="1"/>
            </p:cNvSpPr>
            <p:nvPr/>
          </p:nvSpPr>
          <p:spPr bwMode="gray">
            <a:xfrm>
              <a:off x="192" y="1344"/>
              <a:ext cx="5472" cy="816"/>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6600"/>
              </a:solidFill>
              <a:round/>
              <a:headEnd/>
              <a:tailEnd/>
            </a:ln>
            <a:effectLst>
              <a:outerShdw dist="135003" dir="2928844" algn="ctr" rotWithShape="0">
                <a:srgbClr val="000000">
                  <a:alpha val="50000"/>
                </a:srgbClr>
              </a:outerShdw>
            </a:effectLst>
          </p:spPr>
          <p:txBody>
            <a:bodyPr wrap="none" anchor="ctr"/>
            <a:lstStyle/>
            <a:p>
              <a:r>
                <a:rPr lang="en-US" sz="2800" b="1">
                  <a:latin typeface="Times New Roman" pitchFamily="18" charset="0"/>
                </a:rPr>
                <a:t>         </a:t>
              </a:r>
            </a:p>
            <a:p>
              <a:r>
                <a:rPr lang="en-US" sz="2800" b="1">
                  <a:latin typeface="Times New Roman" pitchFamily="18" charset="0"/>
                </a:rPr>
                <a:t>          </a:t>
              </a:r>
            </a:p>
            <a:p>
              <a:endParaRPr lang="en-US" sz="2800" b="1">
                <a:latin typeface="Times New Roman" pitchFamily="18" charset="0"/>
              </a:endParaRPr>
            </a:p>
            <a:p>
              <a:r>
                <a:rPr lang="en-US" sz="2800" b="1">
                  <a:latin typeface="Times New Roman" pitchFamily="18" charset="0"/>
                </a:rPr>
                <a:t>            </a:t>
              </a:r>
            </a:p>
          </p:txBody>
        </p:sp>
        <p:sp>
          <p:nvSpPr>
            <p:cNvPr id="53263" name="Text Box 15"/>
            <p:cNvSpPr txBox="1">
              <a:spLocks noChangeArrowheads="1"/>
            </p:cNvSpPr>
            <p:nvPr/>
          </p:nvSpPr>
          <p:spPr bwMode="auto">
            <a:xfrm>
              <a:off x="192" y="1440"/>
              <a:ext cx="5472" cy="640"/>
            </a:xfrm>
            <a:prstGeom prst="rect">
              <a:avLst/>
            </a:prstGeom>
            <a:noFill/>
            <a:ln w="9525">
              <a:noFill/>
              <a:miter lim="800000"/>
              <a:headEnd/>
              <a:tailEnd/>
            </a:ln>
            <a:effectLst/>
          </p:spPr>
          <p:txBody>
            <a:bodyPr>
              <a:spAutoFit/>
            </a:bodyPr>
            <a:lstStyle/>
            <a:p>
              <a:r>
                <a:rPr lang="en-US" sz="2400" b="1">
                  <a:latin typeface="Times New Roman" pitchFamily="18" charset="0"/>
                </a:rPr>
                <a:t> Giải bài toán theo tóm tắt sau:</a:t>
              </a:r>
            </a:p>
            <a:p>
              <a:r>
                <a:rPr lang="en-US" sz="2400" b="1">
                  <a:latin typeface="Times New Roman" pitchFamily="18" charset="0"/>
                </a:rPr>
                <a:t>            Buổi sáng bán  : 315 lít xăng</a:t>
              </a:r>
            </a:p>
            <a:p>
              <a:r>
                <a:rPr lang="en-US" sz="2400" b="1">
                  <a:latin typeface="Times New Roman" pitchFamily="18" charset="0"/>
                </a:rPr>
                <a:t>            Buổi chiều bán : 458 lít xăng</a:t>
              </a:r>
            </a:p>
            <a:p>
              <a:r>
                <a:rPr lang="en-US" sz="2400" b="1">
                  <a:latin typeface="Times New Roman" pitchFamily="18" charset="0"/>
                </a:rPr>
                <a:t>            Cả hai buổi bán : … lít xăng ?</a:t>
              </a:r>
            </a:p>
          </p:txBody>
        </p:sp>
      </p:grpSp>
      <p:sp>
        <p:nvSpPr>
          <p:cNvPr id="53270" name="AutoShape 22"/>
          <p:cNvSpPr>
            <a:spLocks noChangeArrowheads="1"/>
          </p:cNvSpPr>
          <p:nvPr/>
        </p:nvSpPr>
        <p:spPr bwMode="gray">
          <a:xfrm>
            <a:off x="1371600" y="4343400"/>
            <a:ext cx="6477000" cy="2133600"/>
          </a:xfrm>
          <a:prstGeom prst="roundRect">
            <a:avLst>
              <a:gd name="adj" fmla="val 10889"/>
            </a:avLst>
          </a:prstGeom>
          <a:gradFill rotWithShape="1">
            <a:gsLst>
              <a:gs pos="0">
                <a:srgbClr val="0099FF"/>
              </a:gs>
              <a:gs pos="50000">
                <a:srgbClr val="0099FF">
                  <a:gamma/>
                  <a:tint val="9412"/>
                  <a:invGamma/>
                </a:srgbClr>
              </a:gs>
              <a:gs pos="100000">
                <a:srgbClr val="0099FF"/>
              </a:gs>
            </a:gsLst>
            <a:lin ang="5400000" scaled="1"/>
          </a:gradFill>
          <a:ln w="38100">
            <a:solidFill>
              <a:srgbClr val="FF6600"/>
            </a:solidFill>
            <a:round/>
            <a:headEnd/>
            <a:tailEnd/>
          </a:ln>
          <a:effectLst>
            <a:outerShdw dist="135003" dir="2928844" algn="ctr" rotWithShape="0">
              <a:srgbClr val="000000">
                <a:alpha val="50000"/>
              </a:srgbClr>
            </a:outerShdw>
          </a:effectLst>
        </p:spPr>
        <p:txBody>
          <a:bodyPr wrap="none" anchor="ctr"/>
          <a:lstStyle/>
          <a:p>
            <a:pPr algn="ctr"/>
            <a:r>
              <a:rPr lang="en-US" sz="2800" b="1" u="sng">
                <a:solidFill>
                  <a:srgbClr val="CC3300"/>
                </a:solidFill>
                <a:latin typeface="Times New Roman" pitchFamily="18" charset="0"/>
              </a:rPr>
              <a:t>Bài giải</a:t>
            </a:r>
            <a:r>
              <a:rPr lang="en-US" sz="2800" b="1">
                <a:solidFill>
                  <a:srgbClr val="CC3300"/>
                </a:solidFill>
                <a:latin typeface="Times New Roman" pitchFamily="18" charset="0"/>
              </a:rPr>
              <a:t> :</a:t>
            </a:r>
          </a:p>
          <a:p>
            <a:pPr algn="ctr"/>
            <a:r>
              <a:rPr lang="en-US" sz="2800" b="1">
                <a:solidFill>
                  <a:srgbClr val="CC3300"/>
                </a:solidFill>
                <a:latin typeface="Times New Roman" pitchFamily="18" charset="0"/>
              </a:rPr>
              <a:t>Số lít xăng cả hai buổi bán được là :</a:t>
            </a:r>
          </a:p>
          <a:p>
            <a:pPr algn="ctr"/>
            <a:r>
              <a:rPr lang="en-US" sz="2800" b="1">
                <a:solidFill>
                  <a:srgbClr val="CC3300"/>
                </a:solidFill>
                <a:latin typeface="Times New Roman" pitchFamily="18" charset="0"/>
              </a:rPr>
              <a:t>315 + 458 = 773 (lít)</a:t>
            </a:r>
          </a:p>
          <a:p>
            <a:pPr algn="ctr"/>
            <a:r>
              <a:rPr lang="en-US" sz="2800" b="1" u="sng">
                <a:solidFill>
                  <a:srgbClr val="CC3300"/>
                </a:solidFill>
                <a:latin typeface="Times New Roman" pitchFamily="18" charset="0"/>
              </a:rPr>
              <a:t>Đáp số</a:t>
            </a:r>
            <a:r>
              <a:rPr lang="en-US" sz="2800" b="1">
                <a:solidFill>
                  <a:srgbClr val="CC3300"/>
                </a:solidFill>
                <a:latin typeface="Times New Roman" pitchFamily="18" charset="0"/>
              </a:rPr>
              <a:t> : 773 lít xăng</a:t>
            </a:r>
          </a:p>
          <a:p>
            <a:pPr algn="ctr"/>
            <a:endParaRPr lang="en-US" sz="2800" b="1">
              <a:solidFill>
                <a:srgbClr val="CC3300"/>
              </a:solidFill>
              <a:latin typeface="Times New Roman" pitchFamily="18" charset="0"/>
            </a:endParaRPr>
          </a:p>
        </p:txBody>
      </p:sp>
      <p:grpSp>
        <p:nvGrpSpPr>
          <p:cNvPr id="53278" name="Group 30"/>
          <p:cNvGrpSpPr>
            <a:grpSpLocks/>
          </p:cNvGrpSpPr>
          <p:nvPr/>
        </p:nvGrpSpPr>
        <p:grpSpPr bwMode="auto">
          <a:xfrm>
            <a:off x="685800" y="2209800"/>
            <a:ext cx="914400" cy="771525"/>
            <a:chOff x="192" y="2112"/>
            <a:chExt cx="576" cy="486"/>
          </a:xfrm>
        </p:grpSpPr>
        <p:sp>
          <p:nvSpPr>
            <p:cNvPr id="53271" name="AutoShape 23"/>
            <p:cNvSpPr>
              <a:spLocks noChangeArrowheads="1"/>
            </p:cNvSpPr>
            <p:nvPr/>
          </p:nvSpPr>
          <p:spPr bwMode="gray">
            <a:xfrm>
              <a:off x="192" y="2112"/>
              <a:ext cx="576"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grpSp>
          <p:nvGrpSpPr>
            <p:cNvPr id="53272" name="Group 24"/>
            <p:cNvGrpSpPr>
              <a:grpSpLocks/>
            </p:cNvGrpSpPr>
            <p:nvPr/>
          </p:nvGrpSpPr>
          <p:grpSpPr bwMode="auto">
            <a:xfrm>
              <a:off x="192" y="2151"/>
              <a:ext cx="548" cy="447"/>
              <a:chOff x="240" y="1584"/>
              <a:chExt cx="528" cy="398"/>
            </a:xfrm>
          </p:grpSpPr>
          <p:grpSp>
            <p:nvGrpSpPr>
              <p:cNvPr id="53273" name="Group 25"/>
              <p:cNvGrpSpPr>
                <a:grpSpLocks/>
              </p:cNvGrpSpPr>
              <p:nvPr/>
            </p:nvGrpSpPr>
            <p:grpSpPr bwMode="auto">
              <a:xfrm>
                <a:off x="240" y="1584"/>
                <a:ext cx="528" cy="398"/>
                <a:chOff x="999" y="3120"/>
                <a:chExt cx="768" cy="772"/>
              </a:xfrm>
            </p:grpSpPr>
            <p:sp>
              <p:nvSpPr>
                <p:cNvPr id="53274" name="AutoShape 26"/>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53275" name="Freeform 27"/>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53276" name="Text Box 28"/>
                <p:cNvSpPr txBox="1">
                  <a:spLocks noChangeArrowheads="1"/>
                </p:cNvSpPr>
                <p:nvPr/>
              </p:nvSpPr>
              <p:spPr bwMode="gray">
                <a:xfrm>
                  <a:off x="1291" y="3327"/>
                  <a:ext cx="168" cy="565"/>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sp>
            <p:nvSpPr>
              <p:cNvPr id="53277" name="Text Box 29"/>
              <p:cNvSpPr txBox="1">
                <a:spLocks noChangeArrowheads="1"/>
              </p:cNvSpPr>
              <p:nvPr/>
            </p:nvSpPr>
            <p:spPr bwMode="auto">
              <a:xfrm>
                <a:off x="384" y="1598"/>
                <a:ext cx="288" cy="292"/>
              </a:xfrm>
              <a:prstGeom prst="rect">
                <a:avLst/>
              </a:prstGeom>
              <a:noFill/>
              <a:ln w="9525">
                <a:noFill/>
                <a:miter lim="800000"/>
                <a:headEnd/>
                <a:tailEnd/>
              </a:ln>
              <a:effectLst/>
            </p:spPr>
            <p:txBody>
              <a:bodyPr>
                <a:spAutoFit/>
              </a:bodyPr>
              <a:lstStyle/>
              <a:p>
                <a:pPr>
                  <a:spcBef>
                    <a:spcPct val="50000"/>
                  </a:spcBef>
                </a:pPr>
                <a:r>
                  <a:rPr lang="en-US" sz="2800" b="1">
                    <a:solidFill>
                      <a:srgbClr val="990000"/>
                    </a:solidFill>
                    <a:latin typeface="Times New Roman" pitchFamily="18" charset="0"/>
                  </a:rPr>
                  <a:t>2</a:t>
                </a: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53278"/>
                                        </p:tgtEl>
                                        <p:attrNameLst>
                                          <p:attrName>style.visibility</p:attrName>
                                        </p:attrNameLst>
                                      </p:cBhvr>
                                      <p:to>
                                        <p:strVal val="visible"/>
                                      </p:to>
                                    </p:set>
                                    <p:animEffect transition="in" filter="wedge">
                                      <p:cBhvr>
                                        <p:cTn id="7" dur="2000"/>
                                        <p:tgtEl>
                                          <p:spTgt spid="53278"/>
                                        </p:tgtEl>
                                      </p:cBhvr>
                                    </p:animEffect>
                                  </p:childTnLst>
                                </p:cTn>
                              </p:par>
                              <p:par>
                                <p:cTn id="8" presetID="20" presetClass="entr" presetSubtype="0" fill="hold" nodeType="withEffect">
                                  <p:stCondLst>
                                    <p:cond delay="0"/>
                                  </p:stCondLst>
                                  <p:childTnLst>
                                    <p:set>
                                      <p:cBhvr>
                                        <p:cTn id="9" dur="1" fill="hold">
                                          <p:stCondLst>
                                            <p:cond delay="0"/>
                                          </p:stCondLst>
                                        </p:cTn>
                                        <p:tgtEl>
                                          <p:spTgt spid="53261"/>
                                        </p:tgtEl>
                                        <p:attrNameLst>
                                          <p:attrName>style.visibility</p:attrName>
                                        </p:attrNameLst>
                                      </p:cBhvr>
                                      <p:to>
                                        <p:strVal val="visible"/>
                                      </p:to>
                                    </p:set>
                                    <p:animEffect transition="in" filter="wedge">
                                      <p:cBhvr>
                                        <p:cTn id="10" dur="2000"/>
                                        <p:tgtEl>
                                          <p:spTgt spid="53261"/>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53270"/>
                                        </p:tgtEl>
                                        <p:attrNameLst>
                                          <p:attrName>style.visibility</p:attrName>
                                        </p:attrNameLst>
                                      </p:cBhvr>
                                      <p:to>
                                        <p:strVal val="visible"/>
                                      </p:to>
                                    </p:set>
                                    <p:animEffect transition="in" filter="wheel(4)">
                                      <p:cBhvr>
                                        <p:cTn id="15" dur="2000"/>
                                        <p:tgtEl>
                                          <p:spTgt spid="532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7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ooter Placeholder 1"/>
          <p:cNvSpPr>
            <a:spLocks noGrp="1"/>
          </p:cNvSpPr>
          <p:nvPr>
            <p:ph type="ftr" sz="quarter" idx="10"/>
          </p:nvPr>
        </p:nvSpPr>
        <p:spPr/>
        <p:txBody>
          <a:bodyPr/>
          <a:lstStyle/>
          <a:p>
            <a:r>
              <a:rPr lang="en-US"/>
              <a:t>www.themegallery.com</a:t>
            </a:r>
          </a:p>
        </p:txBody>
      </p:sp>
      <p:sp>
        <p:nvSpPr>
          <p:cNvPr id="54282" name="Text Box 10"/>
          <p:cNvSpPr txBox="1">
            <a:spLocks noChangeArrowheads="1"/>
          </p:cNvSpPr>
          <p:nvPr/>
        </p:nvSpPr>
        <p:spPr bwMode="auto">
          <a:xfrm>
            <a:off x="4114800" y="914400"/>
            <a:ext cx="1066800" cy="519113"/>
          </a:xfrm>
          <a:prstGeom prst="rect">
            <a:avLst/>
          </a:prstGeom>
          <a:noFill/>
          <a:ln w="9525">
            <a:noFill/>
            <a:miter lim="800000"/>
            <a:headEnd/>
            <a:tailEnd/>
          </a:ln>
          <a:effectLst/>
        </p:spPr>
        <p:txBody>
          <a:bodyPr>
            <a:spAutoFit/>
          </a:bodyPr>
          <a:lstStyle/>
          <a:p>
            <a:pPr>
              <a:spcBef>
                <a:spcPct val="50000"/>
              </a:spcBef>
            </a:pPr>
            <a:r>
              <a:rPr lang="en-US" sz="2800" b="1" u="sng">
                <a:solidFill>
                  <a:srgbClr val="800000"/>
                </a:solidFill>
                <a:latin typeface="Times New Roman" pitchFamily="18" charset="0"/>
              </a:rPr>
              <a:t>Toán</a:t>
            </a:r>
          </a:p>
        </p:txBody>
      </p:sp>
      <p:sp>
        <p:nvSpPr>
          <p:cNvPr id="54283" name="Text Box 11"/>
          <p:cNvSpPr txBox="1">
            <a:spLocks noChangeArrowheads="1"/>
          </p:cNvSpPr>
          <p:nvPr/>
        </p:nvSpPr>
        <p:spPr bwMode="auto">
          <a:xfrm>
            <a:off x="1066800" y="1325563"/>
            <a:ext cx="7696200" cy="579437"/>
          </a:xfrm>
          <a:prstGeom prst="rect">
            <a:avLst/>
          </a:prstGeom>
          <a:noFill/>
          <a:ln w="9525">
            <a:noFill/>
            <a:miter lim="800000"/>
            <a:headEnd/>
            <a:tailEnd/>
          </a:ln>
          <a:effectLst/>
        </p:spPr>
        <p:txBody>
          <a:bodyPr>
            <a:spAutoFit/>
          </a:bodyPr>
          <a:lstStyle/>
          <a:p>
            <a:pPr>
              <a:spcBef>
                <a:spcPct val="50000"/>
              </a:spcBef>
            </a:pPr>
            <a:r>
              <a:rPr lang="en-US" sz="3200" b="1">
                <a:solidFill>
                  <a:srgbClr val="800000"/>
                </a:solidFill>
                <a:latin typeface="Times New Roman" pitchFamily="18" charset="0"/>
              </a:rPr>
              <a:t>Trừ các số có ba chữ số ( có nhớ một lần )</a:t>
            </a:r>
          </a:p>
        </p:txBody>
      </p:sp>
      <p:sp>
        <p:nvSpPr>
          <p:cNvPr id="54284" name="Text Box 12"/>
          <p:cNvSpPr txBox="1">
            <a:spLocks noChangeArrowheads="1"/>
          </p:cNvSpPr>
          <p:nvPr/>
        </p:nvSpPr>
        <p:spPr bwMode="auto">
          <a:xfrm>
            <a:off x="152400" y="1905000"/>
            <a:ext cx="24384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 432 – 215  = ?</a:t>
            </a:r>
          </a:p>
        </p:txBody>
      </p:sp>
      <p:grpSp>
        <p:nvGrpSpPr>
          <p:cNvPr id="54285" name="Group 13"/>
          <p:cNvGrpSpPr>
            <a:grpSpLocks/>
          </p:cNvGrpSpPr>
          <p:nvPr/>
        </p:nvGrpSpPr>
        <p:grpSpPr bwMode="auto">
          <a:xfrm>
            <a:off x="228600" y="2362200"/>
            <a:ext cx="1295400" cy="822325"/>
            <a:chOff x="192" y="1872"/>
            <a:chExt cx="816" cy="518"/>
          </a:xfrm>
        </p:grpSpPr>
        <p:sp>
          <p:nvSpPr>
            <p:cNvPr id="54286" name="Text Box 14"/>
            <p:cNvSpPr txBox="1">
              <a:spLocks noChangeArrowheads="1"/>
            </p:cNvSpPr>
            <p:nvPr/>
          </p:nvSpPr>
          <p:spPr bwMode="auto">
            <a:xfrm>
              <a:off x="192" y="1872"/>
              <a:ext cx="816" cy="518"/>
            </a:xfrm>
            <a:prstGeom prst="rect">
              <a:avLst/>
            </a:prstGeom>
            <a:noFill/>
            <a:ln w="9525">
              <a:noFill/>
              <a:miter lim="800000"/>
              <a:headEnd/>
              <a:tailEnd/>
            </a:ln>
            <a:effectLst/>
          </p:spPr>
          <p:txBody>
            <a:bodyPr>
              <a:spAutoFit/>
            </a:bodyPr>
            <a:lstStyle/>
            <a:p>
              <a:r>
                <a:rPr lang="en-US" sz="2400" b="1">
                  <a:latin typeface="Times New Roman" pitchFamily="18" charset="0"/>
                </a:rPr>
                <a:t>       432</a:t>
              </a:r>
            </a:p>
            <a:p>
              <a:r>
                <a:rPr lang="en-US" sz="2400" b="1">
                  <a:latin typeface="Times New Roman" pitchFamily="18" charset="0"/>
                </a:rPr>
                <a:t>       </a:t>
              </a:r>
              <a:r>
                <a:rPr lang="en-US" sz="2400" b="1" u="sng">
                  <a:latin typeface="Times New Roman" pitchFamily="18" charset="0"/>
                </a:rPr>
                <a:t>215</a:t>
              </a:r>
            </a:p>
          </p:txBody>
        </p:sp>
        <p:sp>
          <p:nvSpPr>
            <p:cNvPr id="54287" name="Text Box 15"/>
            <p:cNvSpPr txBox="1">
              <a:spLocks noChangeArrowheads="1"/>
            </p:cNvSpPr>
            <p:nvPr/>
          </p:nvSpPr>
          <p:spPr bwMode="auto">
            <a:xfrm>
              <a:off x="384" y="1968"/>
              <a:ext cx="240" cy="288"/>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t>
              </a:r>
            </a:p>
          </p:txBody>
        </p:sp>
      </p:grpSp>
      <p:sp>
        <p:nvSpPr>
          <p:cNvPr id="54288" name="Text Box 16"/>
          <p:cNvSpPr txBox="1">
            <a:spLocks noChangeArrowheads="1"/>
          </p:cNvSpPr>
          <p:nvPr/>
        </p:nvSpPr>
        <p:spPr bwMode="auto">
          <a:xfrm>
            <a:off x="1752600" y="2362200"/>
            <a:ext cx="74676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 2 không trừ được 5, lấy 12 trừ 5 bằng 7, viết 7 nhớ 1 .</a:t>
            </a:r>
          </a:p>
        </p:txBody>
      </p:sp>
      <p:sp>
        <p:nvSpPr>
          <p:cNvPr id="54290" name="Text Box 18"/>
          <p:cNvSpPr txBox="1">
            <a:spLocks noChangeArrowheads="1"/>
          </p:cNvSpPr>
          <p:nvPr/>
        </p:nvSpPr>
        <p:spPr bwMode="auto">
          <a:xfrm flipH="1">
            <a:off x="1066800" y="3048000"/>
            <a:ext cx="304800" cy="457200"/>
          </a:xfrm>
          <a:prstGeom prst="rect">
            <a:avLst/>
          </a:prstGeom>
          <a:noFill/>
          <a:ln w="9525">
            <a:noFill/>
            <a:miter lim="800000"/>
            <a:headEnd/>
            <a:tailEnd/>
          </a:ln>
          <a:effectLst/>
        </p:spPr>
        <p:txBody>
          <a:bodyPr>
            <a:spAutoFit/>
          </a:bodyPr>
          <a:lstStyle/>
          <a:p>
            <a:pPr>
              <a:spcBef>
                <a:spcPct val="50000"/>
              </a:spcBef>
            </a:pPr>
            <a:r>
              <a:rPr lang="en-US" sz="2400" b="1">
                <a:solidFill>
                  <a:srgbClr val="990033"/>
                </a:solidFill>
                <a:latin typeface="Times New Roman" pitchFamily="18" charset="0"/>
              </a:rPr>
              <a:t>7</a:t>
            </a:r>
          </a:p>
        </p:txBody>
      </p:sp>
      <p:sp>
        <p:nvSpPr>
          <p:cNvPr id="54291" name="Text Box 19"/>
          <p:cNvSpPr txBox="1">
            <a:spLocks noChangeArrowheads="1"/>
          </p:cNvSpPr>
          <p:nvPr/>
        </p:nvSpPr>
        <p:spPr bwMode="auto">
          <a:xfrm>
            <a:off x="1087438" y="5008563"/>
            <a:ext cx="228600" cy="457200"/>
          </a:xfrm>
          <a:prstGeom prst="rect">
            <a:avLst/>
          </a:prstGeom>
          <a:noFill/>
          <a:ln w="9525">
            <a:noFill/>
            <a:miter lim="800000"/>
            <a:headEnd/>
            <a:tailEnd/>
          </a:ln>
          <a:effectLst/>
        </p:spPr>
        <p:txBody>
          <a:bodyPr>
            <a:spAutoFit/>
          </a:bodyPr>
          <a:lstStyle/>
          <a:p>
            <a:pPr>
              <a:spcBef>
                <a:spcPct val="50000"/>
              </a:spcBef>
            </a:pPr>
            <a:r>
              <a:rPr lang="en-US" sz="2400" b="1">
                <a:solidFill>
                  <a:srgbClr val="990033"/>
                </a:solidFill>
                <a:latin typeface="Times New Roman" pitchFamily="18" charset="0"/>
              </a:rPr>
              <a:t>4</a:t>
            </a:r>
          </a:p>
        </p:txBody>
      </p:sp>
      <p:sp>
        <p:nvSpPr>
          <p:cNvPr id="54292" name="Text Box 20"/>
          <p:cNvSpPr txBox="1">
            <a:spLocks noChangeArrowheads="1"/>
          </p:cNvSpPr>
          <p:nvPr/>
        </p:nvSpPr>
        <p:spPr bwMode="auto">
          <a:xfrm>
            <a:off x="1766888" y="2743200"/>
            <a:ext cx="54102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*1 thêm 1 bằng 2; 3 trừ 2 bằng 1, viết 1. </a:t>
            </a:r>
          </a:p>
        </p:txBody>
      </p:sp>
      <p:sp>
        <p:nvSpPr>
          <p:cNvPr id="54293" name="Text Box 21"/>
          <p:cNvSpPr txBox="1">
            <a:spLocks noChangeArrowheads="1"/>
          </p:cNvSpPr>
          <p:nvPr/>
        </p:nvSpPr>
        <p:spPr bwMode="auto">
          <a:xfrm>
            <a:off x="914400" y="3048000"/>
            <a:ext cx="228600" cy="457200"/>
          </a:xfrm>
          <a:prstGeom prst="rect">
            <a:avLst/>
          </a:prstGeom>
          <a:noFill/>
          <a:ln w="9525">
            <a:noFill/>
            <a:miter lim="800000"/>
            <a:headEnd/>
            <a:tailEnd/>
          </a:ln>
          <a:effectLst/>
        </p:spPr>
        <p:txBody>
          <a:bodyPr>
            <a:spAutoFit/>
          </a:bodyPr>
          <a:lstStyle/>
          <a:p>
            <a:pPr>
              <a:spcBef>
                <a:spcPct val="50000"/>
              </a:spcBef>
            </a:pPr>
            <a:r>
              <a:rPr lang="en-US" sz="2400" b="1">
                <a:solidFill>
                  <a:srgbClr val="990033"/>
                </a:solidFill>
                <a:latin typeface="Times New Roman" pitchFamily="18" charset="0"/>
              </a:rPr>
              <a:t>1</a:t>
            </a:r>
          </a:p>
        </p:txBody>
      </p:sp>
      <p:sp>
        <p:nvSpPr>
          <p:cNvPr id="54294" name="Text Box 22"/>
          <p:cNvSpPr txBox="1">
            <a:spLocks noChangeArrowheads="1"/>
          </p:cNvSpPr>
          <p:nvPr/>
        </p:nvSpPr>
        <p:spPr bwMode="auto">
          <a:xfrm>
            <a:off x="1766888" y="3124200"/>
            <a:ext cx="54102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 4 trừ 2 bằng 2,  viết 2. </a:t>
            </a:r>
          </a:p>
        </p:txBody>
      </p:sp>
      <p:sp>
        <p:nvSpPr>
          <p:cNvPr id="54295" name="Text Box 23"/>
          <p:cNvSpPr txBox="1">
            <a:spLocks noChangeArrowheads="1"/>
          </p:cNvSpPr>
          <p:nvPr/>
        </p:nvSpPr>
        <p:spPr bwMode="auto">
          <a:xfrm flipH="1">
            <a:off x="762000" y="3048000"/>
            <a:ext cx="304800" cy="457200"/>
          </a:xfrm>
          <a:prstGeom prst="rect">
            <a:avLst/>
          </a:prstGeom>
          <a:noFill/>
          <a:ln w="9525">
            <a:noFill/>
            <a:miter lim="800000"/>
            <a:headEnd/>
            <a:tailEnd/>
          </a:ln>
          <a:effectLst/>
        </p:spPr>
        <p:txBody>
          <a:bodyPr>
            <a:spAutoFit/>
          </a:bodyPr>
          <a:lstStyle/>
          <a:p>
            <a:pPr>
              <a:spcBef>
                <a:spcPct val="50000"/>
              </a:spcBef>
            </a:pPr>
            <a:r>
              <a:rPr lang="en-US" sz="2400" b="1">
                <a:solidFill>
                  <a:srgbClr val="990033"/>
                </a:solidFill>
                <a:latin typeface="Times New Roman" pitchFamily="18" charset="0"/>
              </a:rPr>
              <a:t>2</a:t>
            </a:r>
          </a:p>
        </p:txBody>
      </p:sp>
      <p:sp>
        <p:nvSpPr>
          <p:cNvPr id="54296" name="Text Box 24"/>
          <p:cNvSpPr txBox="1">
            <a:spLocks noChangeArrowheads="1"/>
          </p:cNvSpPr>
          <p:nvPr/>
        </p:nvSpPr>
        <p:spPr bwMode="auto">
          <a:xfrm>
            <a:off x="457200" y="3490913"/>
            <a:ext cx="28956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 </a:t>
            </a:r>
            <a:r>
              <a:rPr lang="en-US" sz="2400" b="1">
                <a:solidFill>
                  <a:srgbClr val="990033"/>
                </a:solidFill>
                <a:latin typeface="Times New Roman" pitchFamily="18" charset="0"/>
              </a:rPr>
              <a:t>432 – 215   = 217 </a:t>
            </a:r>
          </a:p>
        </p:txBody>
      </p:sp>
      <p:sp>
        <p:nvSpPr>
          <p:cNvPr id="54297" name="Text Box 25"/>
          <p:cNvSpPr txBox="1">
            <a:spLocks noChangeArrowheads="1"/>
          </p:cNvSpPr>
          <p:nvPr/>
        </p:nvSpPr>
        <p:spPr bwMode="auto">
          <a:xfrm>
            <a:off x="228600" y="3962400"/>
            <a:ext cx="24384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b) 627 – 143  = ?</a:t>
            </a:r>
          </a:p>
        </p:txBody>
      </p:sp>
      <p:grpSp>
        <p:nvGrpSpPr>
          <p:cNvPr id="54298" name="Group 26"/>
          <p:cNvGrpSpPr>
            <a:grpSpLocks/>
          </p:cNvGrpSpPr>
          <p:nvPr/>
        </p:nvGrpSpPr>
        <p:grpSpPr bwMode="auto">
          <a:xfrm>
            <a:off x="228600" y="4343400"/>
            <a:ext cx="1295400" cy="822325"/>
            <a:chOff x="192" y="1872"/>
            <a:chExt cx="816" cy="518"/>
          </a:xfrm>
        </p:grpSpPr>
        <p:sp>
          <p:nvSpPr>
            <p:cNvPr id="54299" name="Text Box 27"/>
            <p:cNvSpPr txBox="1">
              <a:spLocks noChangeArrowheads="1"/>
            </p:cNvSpPr>
            <p:nvPr/>
          </p:nvSpPr>
          <p:spPr bwMode="auto">
            <a:xfrm>
              <a:off x="192" y="1872"/>
              <a:ext cx="816" cy="518"/>
            </a:xfrm>
            <a:prstGeom prst="rect">
              <a:avLst/>
            </a:prstGeom>
            <a:noFill/>
            <a:ln w="9525">
              <a:noFill/>
              <a:miter lim="800000"/>
              <a:headEnd/>
              <a:tailEnd/>
            </a:ln>
            <a:effectLst/>
          </p:spPr>
          <p:txBody>
            <a:bodyPr>
              <a:spAutoFit/>
            </a:bodyPr>
            <a:lstStyle/>
            <a:p>
              <a:r>
                <a:rPr lang="en-US" sz="2400" b="1">
                  <a:latin typeface="Times New Roman" pitchFamily="18" charset="0"/>
                </a:rPr>
                <a:t>       627</a:t>
              </a:r>
            </a:p>
            <a:p>
              <a:r>
                <a:rPr lang="en-US" sz="2400" b="1">
                  <a:latin typeface="Times New Roman" pitchFamily="18" charset="0"/>
                </a:rPr>
                <a:t>       </a:t>
              </a:r>
              <a:r>
                <a:rPr lang="en-US" sz="2400" b="1" u="sng">
                  <a:latin typeface="Times New Roman" pitchFamily="18" charset="0"/>
                </a:rPr>
                <a:t>143</a:t>
              </a:r>
            </a:p>
          </p:txBody>
        </p:sp>
        <p:sp>
          <p:nvSpPr>
            <p:cNvPr id="54300" name="Text Box 28"/>
            <p:cNvSpPr txBox="1">
              <a:spLocks noChangeArrowheads="1"/>
            </p:cNvSpPr>
            <p:nvPr/>
          </p:nvSpPr>
          <p:spPr bwMode="auto">
            <a:xfrm>
              <a:off x="384" y="1968"/>
              <a:ext cx="240" cy="288"/>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t>
              </a:r>
            </a:p>
          </p:txBody>
        </p:sp>
      </p:grpSp>
      <p:sp>
        <p:nvSpPr>
          <p:cNvPr id="54301" name="Text Box 29"/>
          <p:cNvSpPr txBox="1">
            <a:spLocks noChangeArrowheads="1"/>
          </p:cNvSpPr>
          <p:nvPr/>
        </p:nvSpPr>
        <p:spPr bwMode="auto">
          <a:xfrm>
            <a:off x="1752600" y="4267200"/>
            <a:ext cx="44196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 7 trừ 3 bằng 4, viết 4.</a:t>
            </a:r>
          </a:p>
        </p:txBody>
      </p:sp>
      <p:sp>
        <p:nvSpPr>
          <p:cNvPr id="54302" name="Text Box 30"/>
          <p:cNvSpPr txBox="1">
            <a:spLocks noChangeArrowheads="1"/>
          </p:cNvSpPr>
          <p:nvPr/>
        </p:nvSpPr>
        <p:spPr bwMode="auto">
          <a:xfrm>
            <a:off x="1752600" y="4724400"/>
            <a:ext cx="73914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 2 không trừ được 4, lấy 12 trừ 4 bằng 8 , viết 8 nhớ 1.</a:t>
            </a:r>
          </a:p>
        </p:txBody>
      </p:sp>
      <p:sp>
        <p:nvSpPr>
          <p:cNvPr id="54303" name="Text Box 31"/>
          <p:cNvSpPr txBox="1">
            <a:spLocks noChangeArrowheads="1"/>
          </p:cNvSpPr>
          <p:nvPr/>
        </p:nvSpPr>
        <p:spPr bwMode="auto">
          <a:xfrm>
            <a:off x="1752600" y="5181600"/>
            <a:ext cx="54102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 1 thêm 1 bằng 2, 6 trừ 2 bằng 4, viết 4. </a:t>
            </a:r>
          </a:p>
        </p:txBody>
      </p:sp>
      <p:sp>
        <p:nvSpPr>
          <p:cNvPr id="54304" name="Text Box 32"/>
          <p:cNvSpPr txBox="1">
            <a:spLocks noChangeArrowheads="1"/>
          </p:cNvSpPr>
          <p:nvPr/>
        </p:nvSpPr>
        <p:spPr bwMode="auto">
          <a:xfrm>
            <a:off x="609600" y="5791200"/>
            <a:ext cx="28194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 </a:t>
            </a:r>
            <a:r>
              <a:rPr lang="en-US" sz="2400" b="1">
                <a:solidFill>
                  <a:srgbClr val="990033"/>
                </a:solidFill>
                <a:latin typeface="Times New Roman" pitchFamily="18" charset="0"/>
              </a:rPr>
              <a:t>627 – 143 = 484</a:t>
            </a:r>
          </a:p>
        </p:txBody>
      </p:sp>
      <p:sp>
        <p:nvSpPr>
          <p:cNvPr id="54305" name="Text Box 33"/>
          <p:cNvSpPr txBox="1">
            <a:spLocks noChangeArrowheads="1"/>
          </p:cNvSpPr>
          <p:nvPr/>
        </p:nvSpPr>
        <p:spPr bwMode="auto">
          <a:xfrm>
            <a:off x="914400" y="5008563"/>
            <a:ext cx="228600" cy="457200"/>
          </a:xfrm>
          <a:prstGeom prst="rect">
            <a:avLst/>
          </a:prstGeom>
          <a:noFill/>
          <a:ln w="9525">
            <a:noFill/>
            <a:miter lim="800000"/>
            <a:headEnd/>
            <a:tailEnd/>
          </a:ln>
          <a:effectLst/>
        </p:spPr>
        <p:txBody>
          <a:bodyPr>
            <a:spAutoFit/>
          </a:bodyPr>
          <a:lstStyle/>
          <a:p>
            <a:pPr>
              <a:spcBef>
                <a:spcPct val="50000"/>
              </a:spcBef>
            </a:pPr>
            <a:r>
              <a:rPr lang="en-US" sz="2400" b="1">
                <a:solidFill>
                  <a:srgbClr val="990033"/>
                </a:solidFill>
                <a:latin typeface="Times New Roman" pitchFamily="18" charset="0"/>
              </a:rPr>
              <a:t>8</a:t>
            </a:r>
          </a:p>
        </p:txBody>
      </p:sp>
      <p:sp>
        <p:nvSpPr>
          <p:cNvPr id="54306" name="Text Box 34"/>
          <p:cNvSpPr txBox="1">
            <a:spLocks noChangeArrowheads="1"/>
          </p:cNvSpPr>
          <p:nvPr/>
        </p:nvSpPr>
        <p:spPr bwMode="auto">
          <a:xfrm>
            <a:off x="782638" y="5008563"/>
            <a:ext cx="228600" cy="457200"/>
          </a:xfrm>
          <a:prstGeom prst="rect">
            <a:avLst/>
          </a:prstGeom>
          <a:noFill/>
          <a:ln w="9525">
            <a:noFill/>
            <a:miter lim="800000"/>
            <a:headEnd/>
            <a:tailEnd/>
          </a:ln>
          <a:effectLst/>
        </p:spPr>
        <p:txBody>
          <a:bodyPr>
            <a:spAutoFit/>
          </a:bodyPr>
          <a:lstStyle/>
          <a:p>
            <a:pPr>
              <a:spcBef>
                <a:spcPct val="50000"/>
              </a:spcBef>
            </a:pPr>
            <a:r>
              <a:rPr lang="en-US" sz="2400" b="1">
                <a:solidFill>
                  <a:srgbClr val="990033"/>
                </a:solidFill>
                <a:latin typeface="Times New Roman" pitchFamily="18" charset="0"/>
              </a:rPr>
              <a:t>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4284"/>
                                        </p:tgtEl>
                                        <p:attrNameLst>
                                          <p:attrName>style.visibility</p:attrName>
                                        </p:attrNameLst>
                                      </p:cBhvr>
                                      <p:to>
                                        <p:strVal val="visible"/>
                                      </p:to>
                                    </p:set>
                                    <p:animEffect transition="in" filter="box(in)">
                                      <p:cBhvr>
                                        <p:cTn id="7" dur="500"/>
                                        <p:tgtEl>
                                          <p:spTgt spid="5428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4285"/>
                                        </p:tgtEl>
                                        <p:attrNameLst>
                                          <p:attrName>style.visibility</p:attrName>
                                        </p:attrNameLst>
                                      </p:cBhvr>
                                      <p:to>
                                        <p:strVal val="visible"/>
                                      </p:to>
                                    </p:set>
                                    <p:animEffect transition="in" filter="checkerboard(across)">
                                      <p:cBhvr>
                                        <p:cTn id="12" dur="500"/>
                                        <p:tgtEl>
                                          <p:spTgt spid="5428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4290"/>
                                        </p:tgtEl>
                                        <p:attrNameLst>
                                          <p:attrName>style.visibility</p:attrName>
                                        </p:attrNameLst>
                                      </p:cBhvr>
                                      <p:to>
                                        <p:strVal val="visible"/>
                                      </p:to>
                                    </p:set>
                                    <p:animEffect transition="in" filter="fade">
                                      <p:cBhvr>
                                        <p:cTn id="17" dur="2000"/>
                                        <p:tgtEl>
                                          <p:spTgt spid="54290"/>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4288"/>
                                        </p:tgtEl>
                                        <p:attrNameLst>
                                          <p:attrName>style.visibility</p:attrName>
                                        </p:attrNameLst>
                                      </p:cBhvr>
                                      <p:to>
                                        <p:strVal val="visible"/>
                                      </p:to>
                                    </p:set>
                                    <p:animEffect transition="in" filter="fade">
                                      <p:cBhvr>
                                        <p:cTn id="20" dur="2000"/>
                                        <p:tgtEl>
                                          <p:spTgt spid="5428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4293"/>
                                        </p:tgtEl>
                                        <p:attrNameLst>
                                          <p:attrName>style.visibility</p:attrName>
                                        </p:attrNameLst>
                                      </p:cBhvr>
                                      <p:to>
                                        <p:strVal val="visible"/>
                                      </p:to>
                                    </p:set>
                                    <p:animEffect transition="in" filter="fade">
                                      <p:cBhvr>
                                        <p:cTn id="25" dur="2000"/>
                                        <p:tgtEl>
                                          <p:spTgt spid="5429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4292"/>
                                        </p:tgtEl>
                                        <p:attrNameLst>
                                          <p:attrName>style.visibility</p:attrName>
                                        </p:attrNameLst>
                                      </p:cBhvr>
                                      <p:to>
                                        <p:strVal val="visible"/>
                                      </p:to>
                                    </p:set>
                                    <p:animEffect transition="in" filter="fade">
                                      <p:cBhvr>
                                        <p:cTn id="28" dur="2000"/>
                                        <p:tgtEl>
                                          <p:spTgt spid="5429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4294"/>
                                        </p:tgtEl>
                                        <p:attrNameLst>
                                          <p:attrName>style.visibility</p:attrName>
                                        </p:attrNameLst>
                                      </p:cBhvr>
                                      <p:to>
                                        <p:strVal val="visible"/>
                                      </p:to>
                                    </p:set>
                                    <p:animEffect transition="in" filter="fade">
                                      <p:cBhvr>
                                        <p:cTn id="33" dur="2000"/>
                                        <p:tgtEl>
                                          <p:spTgt spid="54294"/>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54295"/>
                                        </p:tgtEl>
                                        <p:attrNameLst>
                                          <p:attrName>style.visibility</p:attrName>
                                        </p:attrNameLst>
                                      </p:cBhvr>
                                      <p:to>
                                        <p:strVal val="visible"/>
                                      </p:to>
                                    </p:set>
                                    <p:animEffect transition="in" filter="fade">
                                      <p:cBhvr>
                                        <p:cTn id="36" dur="2000"/>
                                        <p:tgtEl>
                                          <p:spTgt spid="54295"/>
                                        </p:tgtEl>
                                      </p:cBhvr>
                                    </p:animEffect>
                                  </p:childTnLst>
                                </p:cTn>
                              </p:par>
                            </p:childTnLst>
                          </p:cTn>
                        </p:par>
                      </p:childTnLst>
                    </p:cTn>
                  </p:par>
                  <p:par>
                    <p:cTn id="37" fill="hold">
                      <p:stCondLst>
                        <p:cond delay="indefinite"/>
                      </p:stCondLst>
                      <p:childTnLst>
                        <p:par>
                          <p:cTn id="38" fill="hold">
                            <p:stCondLst>
                              <p:cond delay="0"/>
                            </p:stCondLst>
                            <p:childTnLst>
                              <p:par>
                                <p:cTn id="39" presetID="8" presetClass="entr" presetSubtype="16" fill="hold" grpId="0" nodeType="clickEffect">
                                  <p:stCondLst>
                                    <p:cond delay="0"/>
                                  </p:stCondLst>
                                  <p:childTnLst>
                                    <p:set>
                                      <p:cBhvr>
                                        <p:cTn id="40" dur="1" fill="hold">
                                          <p:stCondLst>
                                            <p:cond delay="0"/>
                                          </p:stCondLst>
                                        </p:cTn>
                                        <p:tgtEl>
                                          <p:spTgt spid="54296"/>
                                        </p:tgtEl>
                                        <p:attrNameLst>
                                          <p:attrName>style.visibility</p:attrName>
                                        </p:attrNameLst>
                                      </p:cBhvr>
                                      <p:to>
                                        <p:strVal val="visible"/>
                                      </p:to>
                                    </p:set>
                                    <p:animEffect transition="in" filter="diamond(in)">
                                      <p:cBhvr>
                                        <p:cTn id="41" dur="2000"/>
                                        <p:tgtEl>
                                          <p:spTgt spid="54296"/>
                                        </p:tgtEl>
                                      </p:cBhvr>
                                    </p:animEffect>
                                  </p:childTnLst>
                                </p:cTn>
                              </p:par>
                            </p:childTnLst>
                          </p:cTn>
                        </p:par>
                      </p:childTnLst>
                    </p:cTn>
                  </p:par>
                  <p:par>
                    <p:cTn id="42" fill="hold">
                      <p:stCondLst>
                        <p:cond delay="indefinite"/>
                      </p:stCondLst>
                      <p:childTnLst>
                        <p:par>
                          <p:cTn id="43" fill="hold">
                            <p:stCondLst>
                              <p:cond delay="0"/>
                            </p:stCondLst>
                            <p:childTnLst>
                              <p:par>
                                <p:cTn id="44" presetID="8" presetClass="entr" presetSubtype="16" fill="hold" grpId="0" nodeType="clickEffect">
                                  <p:stCondLst>
                                    <p:cond delay="0"/>
                                  </p:stCondLst>
                                  <p:childTnLst>
                                    <p:set>
                                      <p:cBhvr>
                                        <p:cTn id="45" dur="1" fill="hold">
                                          <p:stCondLst>
                                            <p:cond delay="0"/>
                                          </p:stCondLst>
                                        </p:cTn>
                                        <p:tgtEl>
                                          <p:spTgt spid="54297"/>
                                        </p:tgtEl>
                                        <p:attrNameLst>
                                          <p:attrName>style.visibility</p:attrName>
                                        </p:attrNameLst>
                                      </p:cBhvr>
                                      <p:to>
                                        <p:strVal val="visible"/>
                                      </p:to>
                                    </p:set>
                                    <p:animEffect transition="in" filter="diamond(in)">
                                      <p:cBhvr>
                                        <p:cTn id="46" dur="2000"/>
                                        <p:tgtEl>
                                          <p:spTgt spid="54297"/>
                                        </p:tgtEl>
                                      </p:cBhvr>
                                    </p:animEffect>
                                  </p:childTnLst>
                                </p:cTn>
                              </p:par>
                            </p:childTnLst>
                          </p:cTn>
                        </p:par>
                      </p:childTnLst>
                    </p:cTn>
                  </p:par>
                  <p:par>
                    <p:cTn id="47" fill="hold">
                      <p:stCondLst>
                        <p:cond delay="indefinite"/>
                      </p:stCondLst>
                      <p:childTnLst>
                        <p:par>
                          <p:cTn id="48" fill="hold">
                            <p:stCondLst>
                              <p:cond delay="0"/>
                            </p:stCondLst>
                            <p:childTnLst>
                              <p:par>
                                <p:cTn id="49" presetID="8" presetClass="entr" presetSubtype="16" fill="hold" nodeType="clickEffect">
                                  <p:stCondLst>
                                    <p:cond delay="0"/>
                                  </p:stCondLst>
                                  <p:childTnLst>
                                    <p:set>
                                      <p:cBhvr>
                                        <p:cTn id="50" dur="1" fill="hold">
                                          <p:stCondLst>
                                            <p:cond delay="0"/>
                                          </p:stCondLst>
                                        </p:cTn>
                                        <p:tgtEl>
                                          <p:spTgt spid="54298"/>
                                        </p:tgtEl>
                                        <p:attrNameLst>
                                          <p:attrName>style.visibility</p:attrName>
                                        </p:attrNameLst>
                                      </p:cBhvr>
                                      <p:to>
                                        <p:strVal val="visible"/>
                                      </p:to>
                                    </p:set>
                                    <p:animEffect transition="in" filter="diamond(in)">
                                      <p:cBhvr>
                                        <p:cTn id="51" dur="2000"/>
                                        <p:tgtEl>
                                          <p:spTgt spid="54298"/>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54291"/>
                                        </p:tgtEl>
                                        <p:attrNameLst>
                                          <p:attrName>style.visibility</p:attrName>
                                        </p:attrNameLst>
                                      </p:cBhvr>
                                      <p:to>
                                        <p:strVal val="visible"/>
                                      </p:to>
                                    </p:set>
                                    <p:animEffect transition="in" filter="fade">
                                      <p:cBhvr>
                                        <p:cTn id="56" dur="2000"/>
                                        <p:tgtEl>
                                          <p:spTgt spid="54291"/>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54301"/>
                                        </p:tgtEl>
                                        <p:attrNameLst>
                                          <p:attrName>style.visibility</p:attrName>
                                        </p:attrNameLst>
                                      </p:cBhvr>
                                      <p:to>
                                        <p:strVal val="visible"/>
                                      </p:to>
                                    </p:set>
                                    <p:animEffect transition="in" filter="fade">
                                      <p:cBhvr>
                                        <p:cTn id="59" dur="2000"/>
                                        <p:tgtEl>
                                          <p:spTgt spid="54301"/>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54305"/>
                                        </p:tgtEl>
                                        <p:attrNameLst>
                                          <p:attrName>style.visibility</p:attrName>
                                        </p:attrNameLst>
                                      </p:cBhvr>
                                      <p:to>
                                        <p:strVal val="visible"/>
                                      </p:to>
                                    </p:set>
                                    <p:animEffect transition="in" filter="fade">
                                      <p:cBhvr>
                                        <p:cTn id="64" dur="2000"/>
                                        <p:tgtEl>
                                          <p:spTgt spid="54305"/>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54302"/>
                                        </p:tgtEl>
                                        <p:attrNameLst>
                                          <p:attrName>style.visibility</p:attrName>
                                        </p:attrNameLst>
                                      </p:cBhvr>
                                      <p:to>
                                        <p:strVal val="visible"/>
                                      </p:to>
                                    </p:set>
                                    <p:animEffect transition="in" filter="fade">
                                      <p:cBhvr>
                                        <p:cTn id="67" dur="2000"/>
                                        <p:tgtEl>
                                          <p:spTgt spid="54302"/>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54306"/>
                                        </p:tgtEl>
                                        <p:attrNameLst>
                                          <p:attrName>style.visibility</p:attrName>
                                        </p:attrNameLst>
                                      </p:cBhvr>
                                      <p:to>
                                        <p:strVal val="visible"/>
                                      </p:to>
                                    </p:set>
                                    <p:animEffect transition="in" filter="fade">
                                      <p:cBhvr>
                                        <p:cTn id="72" dur="2000"/>
                                        <p:tgtEl>
                                          <p:spTgt spid="54306"/>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54303"/>
                                        </p:tgtEl>
                                        <p:attrNameLst>
                                          <p:attrName>style.visibility</p:attrName>
                                        </p:attrNameLst>
                                      </p:cBhvr>
                                      <p:to>
                                        <p:strVal val="visible"/>
                                      </p:to>
                                    </p:set>
                                    <p:animEffect transition="in" filter="fade">
                                      <p:cBhvr>
                                        <p:cTn id="75" dur="2000"/>
                                        <p:tgtEl>
                                          <p:spTgt spid="54303"/>
                                        </p:tgtEl>
                                      </p:cBhvr>
                                    </p:animEffect>
                                  </p:childTnLst>
                                </p:cTn>
                              </p:par>
                            </p:childTnLst>
                          </p:cTn>
                        </p:par>
                      </p:childTnLst>
                    </p:cTn>
                  </p:par>
                  <p:par>
                    <p:cTn id="76" fill="hold">
                      <p:stCondLst>
                        <p:cond delay="indefinite"/>
                      </p:stCondLst>
                      <p:childTnLst>
                        <p:par>
                          <p:cTn id="77" fill="hold">
                            <p:stCondLst>
                              <p:cond delay="0"/>
                            </p:stCondLst>
                            <p:childTnLst>
                              <p:par>
                                <p:cTn id="78" presetID="8" presetClass="entr" presetSubtype="16" fill="hold" grpId="0" nodeType="clickEffect">
                                  <p:stCondLst>
                                    <p:cond delay="0"/>
                                  </p:stCondLst>
                                  <p:childTnLst>
                                    <p:set>
                                      <p:cBhvr>
                                        <p:cTn id="79" dur="1" fill="hold">
                                          <p:stCondLst>
                                            <p:cond delay="0"/>
                                          </p:stCondLst>
                                        </p:cTn>
                                        <p:tgtEl>
                                          <p:spTgt spid="54304"/>
                                        </p:tgtEl>
                                        <p:attrNameLst>
                                          <p:attrName>style.visibility</p:attrName>
                                        </p:attrNameLst>
                                      </p:cBhvr>
                                      <p:to>
                                        <p:strVal val="visible"/>
                                      </p:to>
                                    </p:set>
                                    <p:animEffect transition="in" filter="diamond(in)">
                                      <p:cBhvr>
                                        <p:cTn id="80" dur="2000"/>
                                        <p:tgtEl>
                                          <p:spTgt spid="54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4" grpId="0"/>
      <p:bldP spid="54288" grpId="0"/>
      <p:bldP spid="54290" grpId="0"/>
      <p:bldP spid="54291" grpId="0"/>
      <p:bldP spid="54292" grpId="0"/>
      <p:bldP spid="54293" grpId="0"/>
      <p:bldP spid="54294" grpId="0"/>
      <p:bldP spid="54295" grpId="0"/>
      <p:bldP spid="54296" grpId="0"/>
      <p:bldP spid="54297" grpId="0"/>
      <p:bldP spid="54301" grpId="0"/>
      <p:bldP spid="54302" grpId="0"/>
      <p:bldP spid="54303" grpId="0"/>
      <p:bldP spid="54304" grpId="0"/>
      <p:bldP spid="54305" grpId="0"/>
      <p:bldP spid="5430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Footer Placeholder 1"/>
          <p:cNvSpPr>
            <a:spLocks noGrp="1"/>
          </p:cNvSpPr>
          <p:nvPr>
            <p:ph type="ftr" sz="quarter" idx="10"/>
          </p:nvPr>
        </p:nvSpPr>
        <p:spPr/>
        <p:txBody>
          <a:bodyPr/>
          <a:lstStyle/>
          <a:p>
            <a:r>
              <a:rPr lang="en-US"/>
              <a:t>www.themegallery.com</a:t>
            </a:r>
          </a:p>
        </p:txBody>
      </p:sp>
      <p:sp>
        <p:nvSpPr>
          <p:cNvPr id="55306" name="Text Box 10"/>
          <p:cNvSpPr txBox="1">
            <a:spLocks noChangeArrowheads="1"/>
          </p:cNvSpPr>
          <p:nvPr/>
        </p:nvSpPr>
        <p:spPr bwMode="auto">
          <a:xfrm>
            <a:off x="3962400" y="762000"/>
            <a:ext cx="1066800" cy="519113"/>
          </a:xfrm>
          <a:prstGeom prst="rect">
            <a:avLst/>
          </a:prstGeom>
          <a:noFill/>
          <a:ln w="9525">
            <a:noFill/>
            <a:miter lim="800000"/>
            <a:headEnd/>
            <a:tailEnd/>
          </a:ln>
          <a:effectLst/>
        </p:spPr>
        <p:txBody>
          <a:bodyPr>
            <a:spAutoFit/>
          </a:bodyPr>
          <a:lstStyle/>
          <a:p>
            <a:pPr>
              <a:spcBef>
                <a:spcPct val="50000"/>
              </a:spcBef>
            </a:pPr>
            <a:r>
              <a:rPr lang="en-US" sz="2800" b="1" u="sng">
                <a:solidFill>
                  <a:srgbClr val="800000"/>
                </a:solidFill>
                <a:latin typeface="Times New Roman" pitchFamily="18" charset="0"/>
              </a:rPr>
              <a:t>Toán</a:t>
            </a:r>
          </a:p>
        </p:txBody>
      </p:sp>
      <p:sp>
        <p:nvSpPr>
          <p:cNvPr id="55307" name="Text Box 11"/>
          <p:cNvSpPr txBox="1">
            <a:spLocks noChangeArrowheads="1"/>
          </p:cNvSpPr>
          <p:nvPr/>
        </p:nvSpPr>
        <p:spPr bwMode="auto">
          <a:xfrm>
            <a:off x="1219200" y="1209675"/>
            <a:ext cx="7696200" cy="579438"/>
          </a:xfrm>
          <a:prstGeom prst="rect">
            <a:avLst/>
          </a:prstGeom>
          <a:noFill/>
          <a:ln w="9525">
            <a:noFill/>
            <a:miter lim="800000"/>
            <a:headEnd/>
            <a:tailEnd/>
          </a:ln>
          <a:effectLst/>
        </p:spPr>
        <p:txBody>
          <a:bodyPr>
            <a:spAutoFit/>
          </a:bodyPr>
          <a:lstStyle/>
          <a:p>
            <a:pPr>
              <a:spcBef>
                <a:spcPct val="50000"/>
              </a:spcBef>
            </a:pPr>
            <a:r>
              <a:rPr lang="en-US" sz="3200" b="1">
                <a:solidFill>
                  <a:srgbClr val="800000"/>
                </a:solidFill>
                <a:latin typeface="Times New Roman" pitchFamily="18" charset="0"/>
              </a:rPr>
              <a:t>Trừ các số có ba chữ số ( có nhớ một lần )</a:t>
            </a:r>
          </a:p>
        </p:txBody>
      </p:sp>
      <p:grpSp>
        <p:nvGrpSpPr>
          <p:cNvPr id="55308" name="Group 12"/>
          <p:cNvGrpSpPr>
            <a:grpSpLocks/>
          </p:cNvGrpSpPr>
          <p:nvPr/>
        </p:nvGrpSpPr>
        <p:grpSpPr bwMode="auto">
          <a:xfrm>
            <a:off x="457200" y="2951163"/>
            <a:ext cx="1295400" cy="822325"/>
            <a:chOff x="192" y="1872"/>
            <a:chExt cx="816" cy="518"/>
          </a:xfrm>
        </p:grpSpPr>
        <p:sp>
          <p:nvSpPr>
            <p:cNvPr id="55309" name="Text Box 13"/>
            <p:cNvSpPr txBox="1">
              <a:spLocks noChangeArrowheads="1"/>
            </p:cNvSpPr>
            <p:nvPr/>
          </p:nvSpPr>
          <p:spPr bwMode="auto">
            <a:xfrm>
              <a:off x="192" y="1872"/>
              <a:ext cx="816" cy="518"/>
            </a:xfrm>
            <a:prstGeom prst="rect">
              <a:avLst/>
            </a:prstGeom>
            <a:noFill/>
            <a:ln w="9525">
              <a:noFill/>
              <a:miter lim="800000"/>
              <a:headEnd/>
              <a:tailEnd/>
            </a:ln>
            <a:effectLst/>
          </p:spPr>
          <p:txBody>
            <a:bodyPr>
              <a:spAutoFit/>
            </a:bodyPr>
            <a:lstStyle/>
            <a:p>
              <a:r>
                <a:rPr lang="en-US" sz="2400" b="1">
                  <a:latin typeface="Times New Roman" pitchFamily="18" charset="0"/>
                </a:rPr>
                <a:t>       541</a:t>
              </a:r>
            </a:p>
            <a:p>
              <a:r>
                <a:rPr lang="en-US" sz="2400" b="1">
                  <a:latin typeface="Times New Roman" pitchFamily="18" charset="0"/>
                </a:rPr>
                <a:t>       </a:t>
              </a:r>
              <a:r>
                <a:rPr lang="en-US" sz="2400" b="1" u="sng">
                  <a:latin typeface="Times New Roman" pitchFamily="18" charset="0"/>
                </a:rPr>
                <a:t>127</a:t>
              </a:r>
            </a:p>
          </p:txBody>
        </p:sp>
        <p:sp>
          <p:nvSpPr>
            <p:cNvPr id="55310" name="Text Box 14"/>
            <p:cNvSpPr txBox="1">
              <a:spLocks noChangeArrowheads="1"/>
            </p:cNvSpPr>
            <p:nvPr/>
          </p:nvSpPr>
          <p:spPr bwMode="auto">
            <a:xfrm>
              <a:off x="384" y="1968"/>
              <a:ext cx="240" cy="288"/>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t>
              </a:r>
            </a:p>
          </p:txBody>
        </p:sp>
      </p:grpSp>
      <p:grpSp>
        <p:nvGrpSpPr>
          <p:cNvPr id="55311" name="Group 15"/>
          <p:cNvGrpSpPr>
            <a:grpSpLocks/>
          </p:cNvGrpSpPr>
          <p:nvPr/>
        </p:nvGrpSpPr>
        <p:grpSpPr bwMode="auto">
          <a:xfrm>
            <a:off x="533400" y="2057400"/>
            <a:ext cx="2133600" cy="798513"/>
            <a:chOff x="262" y="1322"/>
            <a:chExt cx="1344" cy="503"/>
          </a:xfrm>
        </p:grpSpPr>
        <p:sp>
          <p:nvSpPr>
            <p:cNvPr id="55312" name="AutoShape 16"/>
            <p:cNvSpPr>
              <a:spLocks noChangeArrowheads="1"/>
            </p:cNvSpPr>
            <p:nvPr/>
          </p:nvSpPr>
          <p:spPr bwMode="gray">
            <a:xfrm>
              <a:off x="262" y="1322"/>
              <a:ext cx="1344"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grpSp>
          <p:nvGrpSpPr>
            <p:cNvPr id="55313" name="Group 17"/>
            <p:cNvGrpSpPr>
              <a:grpSpLocks/>
            </p:cNvGrpSpPr>
            <p:nvPr/>
          </p:nvGrpSpPr>
          <p:grpSpPr bwMode="auto">
            <a:xfrm>
              <a:off x="288" y="1392"/>
              <a:ext cx="1172" cy="433"/>
              <a:chOff x="288" y="1392"/>
              <a:chExt cx="1172" cy="433"/>
            </a:xfrm>
          </p:grpSpPr>
          <p:grpSp>
            <p:nvGrpSpPr>
              <p:cNvPr id="55314" name="Group 18"/>
              <p:cNvGrpSpPr>
                <a:grpSpLocks/>
              </p:cNvGrpSpPr>
              <p:nvPr/>
            </p:nvGrpSpPr>
            <p:grpSpPr bwMode="auto">
              <a:xfrm>
                <a:off x="288" y="1392"/>
                <a:ext cx="383" cy="433"/>
                <a:chOff x="999" y="3120"/>
                <a:chExt cx="768" cy="841"/>
              </a:xfrm>
            </p:grpSpPr>
            <p:sp>
              <p:nvSpPr>
                <p:cNvPr id="55315" name="AutoShape 19"/>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55316" name="Freeform 20"/>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55317" name="Text Box 21"/>
                <p:cNvSpPr txBox="1">
                  <a:spLocks noChangeArrowheads="1"/>
                </p:cNvSpPr>
                <p:nvPr/>
              </p:nvSpPr>
              <p:spPr bwMode="gray">
                <a:xfrm>
                  <a:off x="1290" y="3326"/>
                  <a:ext cx="169" cy="635"/>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sp>
            <p:nvSpPr>
              <p:cNvPr id="55318" name="Text Box 22"/>
              <p:cNvSpPr txBox="1">
                <a:spLocks noChangeArrowheads="1"/>
              </p:cNvSpPr>
              <p:nvPr/>
            </p:nvSpPr>
            <p:spPr bwMode="auto">
              <a:xfrm>
                <a:off x="768" y="1440"/>
                <a:ext cx="692" cy="288"/>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Tính :</a:t>
                </a:r>
              </a:p>
            </p:txBody>
          </p:sp>
          <p:sp>
            <p:nvSpPr>
              <p:cNvPr id="55319" name="Text Box 23"/>
              <p:cNvSpPr txBox="1">
                <a:spLocks noChangeArrowheads="1"/>
              </p:cNvSpPr>
              <p:nvPr/>
            </p:nvSpPr>
            <p:spPr bwMode="auto">
              <a:xfrm>
                <a:off x="384" y="1488"/>
                <a:ext cx="192" cy="250"/>
              </a:xfrm>
              <a:prstGeom prst="rect">
                <a:avLst/>
              </a:prstGeom>
              <a:noFill/>
              <a:ln w="9525">
                <a:noFill/>
                <a:miter lim="800000"/>
                <a:headEnd/>
                <a:tailEnd/>
              </a:ln>
              <a:effectLst/>
            </p:spPr>
            <p:txBody>
              <a:bodyPr>
                <a:spAutoFit/>
              </a:bodyPr>
              <a:lstStyle/>
              <a:p>
                <a:pPr>
                  <a:spcBef>
                    <a:spcPct val="50000"/>
                  </a:spcBef>
                </a:pPr>
                <a:r>
                  <a:rPr lang="en-US" sz="2000" b="1">
                    <a:solidFill>
                      <a:srgbClr val="990033"/>
                    </a:solidFill>
                    <a:latin typeface="Times New Roman" pitchFamily="18" charset="0"/>
                  </a:rPr>
                  <a:t>1</a:t>
                </a:r>
              </a:p>
            </p:txBody>
          </p:sp>
        </p:grpSp>
      </p:grpSp>
      <p:grpSp>
        <p:nvGrpSpPr>
          <p:cNvPr id="55320" name="Group 24"/>
          <p:cNvGrpSpPr>
            <a:grpSpLocks/>
          </p:cNvGrpSpPr>
          <p:nvPr/>
        </p:nvGrpSpPr>
        <p:grpSpPr bwMode="auto">
          <a:xfrm>
            <a:off x="3733800" y="2936875"/>
            <a:ext cx="1295400" cy="822325"/>
            <a:chOff x="192" y="1872"/>
            <a:chExt cx="816" cy="518"/>
          </a:xfrm>
        </p:grpSpPr>
        <p:sp>
          <p:nvSpPr>
            <p:cNvPr id="55321" name="Text Box 25"/>
            <p:cNvSpPr txBox="1">
              <a:spLocks noChangeArrowheads="1"/>
            </p:cNvSpPr>
            <p:nvPr/>
          </p:nvSpPr>
          <p:spPr bwMode="auto">
            <a:xfrm>
              <a:off x="192" y="1872"/>
              <a:ext cx="816" cy="518"/>
            </a:xfrm>
            <a:prstGeom prst="rect">
              <a:avLst/>
            </a:prstGeom>
            <a:noFill/>
            <a:ln w="9525">
              <a:noFill/>
              <a:miter lim="800000"/>
              <a:headEnd/>
              <a:tailEnd/>
            </a:ln>
            <a:effectLst/>
          </p:spPr>
          <p:txBody>
            <a:bodyPr>
              <a:spAutoFit/>
            </a:bodyPr>
            <a:lstStyle/>
            <a:p>
              <a:r>
                <a:rPr lang="en-US" sz="2400" b="1">
                  <a:latin typeface="Times New Roman" pitchFamily="18" charset="0"/>
                </a:rPr>
                <a:t>       422</a:t>
              </a:r>
            </a:p>
            <a:p>
              <a:r>
                <a:rPr lang="en-US" sz="2400" b="1">
                  <a:latin typeface="Times New Roman" pitchFamily="18" charset="0"/>
                </a:rPr>
                <a:t>       </a:t>
              </a:r>
              <a:r>
                <a:rPr lang="en-US" sz="2400" b="1" u="sng">
                  <a:latin typeface="Times New Roman" pitchFamily="18" charset="0"/>
                </a:rPr>
                <a:t>114</a:t>
              </a:r>
            </a:p>
          </p:txBody>
        </p:sp>
        <p:sp>
          <p:nvSpPr>
            <p:cNvPr id="55322" name="Text Box 26"/>
            <p:cNvSpPr txBox="1">
              <a:spLocks noChangeArrowheads="1"/>
            </p:cNvSpPr>
            <p:nvPr/>
          </p:nvSpPr>
          <p:spPr bwMode="auto">
            <a:xfrm>
              <a:off x="384" y="1968"/>
              <a:ext cx="240" cy="288"/>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t>
              </a:r>
            </a:p>
          </p:txBody>
        </p:sp>
      </p:grpSp>
      <p:grpSp>
        <p:nvGrpSpPr>
          <p:cNvPr id="55323" name="Group 27"/>
          <p:cNvGrpSpPr>
            <a:grpSpLocks/>
          </p:cNvGrpSpPr>
          <p:nvPr/>
        </p:nvGrpSpPr>
        <p:grpSpPr bwMode="auto">
          <a:xfrm>
            <a:off x="6705600" y="2903538"/>
            <a:ext cx="1295400" cy="822325"/>
            <a:chOff x="192" y="1872"/>
            <a:chExt cx="816" cy="518"/>
          </a:xfrm>
        </p:grpSpPr>
        <p:sp>
          <p:nvSpPr>
            <p:cNvPr id="55324" name="Text Box 28"/>
            <p:cNvSpPr txBox="1">
              <a:spLocks noChangeArrowheads="1"/>
            </p:cNvSpPr>
            <p:nvPr/>
          </p:nvSpPr>
          <p:spPr bwMode="auto">
            <a:xfrm>
              <a:off x="192" y="1872"/>
              <a:ext cx="816" cy="518"/>
            </a:xfrm>
            <a:prstGeom prst="rect">
              <a:avLst/>
            </a:prstGeom>
            <a:noFill/>
            <a:ln w="9525">
              <a:noFill/>
              <a:miter lim="800000"/>
              <a:headEnd/>
              <a:tailEnd/>
            </a:ln>
            <a:effectLst/>
          </p:spPr>
          <p:txBody>
            <a:bodyPr>
              <a:spAutoFit/>
            </a:bodyPr>
            <a:lstStyle/>
            <a:p>
              <a:r>
                <a:rPr lang="en-US" sz="2400" b="1">
                  <a:latin typeface="Times New Roman" pitchFamily="18" charset="0"/>
                </a:rPr>
                <a:t>       564</a:t>
              </a:r>
            </a:p>
            <a:p>
              <a:r>
                <a:rPr lang="en-US" sz="2400" b="1">
                  <a:latin typeface="Times New Roman" pitchFamily="18" charset="0"/>
                </a:rPr>
                <a:t>       </a:t>
              </a:r>
              <a:r>
                <a:rPr lang="en-US" sz="2400" b="1" u="sng">
                  <a:latin typeface="Times New Roman" pitchFamily="18" charset="0"/>
                </a:rPr>
                <a:t>215</a:t>
              </a:r>
            </a:p>
          </p:txBody>
        </p:sp>
        <p:sp>
          <p:nvSpPr>
            <p:cNvPr id="55325" name="Text Box 29"/>
            <p:cNvSpPr txBox="1">
              <a:spLocks noChangeArrowheads="1"/>
            </p:cNvSpPr>
            <p:nvPr/>
          </p:nvSpPr>
          <p:spPr bwMode="auto">
            <a:xfrm>
              <a:off x="384" y="1968"/>
              <a:ext cx="240" cy="288"/>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t>
              </a:r>
            </a:p>
          </p:txBody>
        </p:sp>
      </p:grpSp>
      <p:grpSp>
        <p:nvGrpSpPr>
          <p:cNvPr id="55332" name="Group 36"/>
          <p:cNvGrpSpPr>
            <a:grpSpLocks/>
          </p:cNvGrpSpPr>
          <p:nvPr/>
        </p:nvGrpSpPr>
        <p:grpSpPr bwMode="auto">
          <a:xfrm>
            <a:off x="457200" y="4343400"/>
            <a:ext cx="2133600" cy="798513"/>
            <a:chOff x="262" y="1322"/>
            <a:chExt cx="1344" cy="503"/>
          </a:xfrm>
        </p:grpSpPr>
        <p:sp>
          <p:nvSpPr>
            <p:cNvPr id="55333" name="AutoShape 37"/>
            <p:cNvSpPr>
              <a:spLocks noChangeArrowheads="1"/>
            </p:cNvSpPr>
            <p:nvPr/>
          </p:nvSpPr>
          <p:spPr bwMode="gray">
            <a:xfrm>
              <a:off x="262" y="1322"/>
              <a:ext cx="1344"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grpSp>
          <p:nvGrpSpPr>
            <p:cNvPr id="55334" name="Group 38"/>
            <p:cNvGrpSpPr>
              <a:grpSpLocks/>
            </p:cNvGrpSpPr>
            <p:nvPr/>
          </p:nvGrpSpPr>
          <p:grpSpPr bwMode="auto">
            <a:xfrm>
              <a:off x="288" y="1392"/>
              <a:ext cx="1172" cy="433"/>
              <a:chOff x="288" y="1392"/>
              <a:chExt cx="1172" cy="433"/>
            </a:xfrm>
          </p:grpSpPr>
          <p:grpSp>
            <p:nvGrpSpPr>
              <p:cNvPr id="55335" name="Group 39"/>
              <p:cNvGrpSpPr>
                <a:grpSpLocks/>
              </p:cNvGrpSpPr>
              <p:nvPr/>
            </p:nvGrpSpPr>
            <p:grpSpPr bwMode="auto">
              <a:xfrm>
                <a:off x="288" y="1392"/>
                <a:ext cx="383" cy="433"/>
                <a:chOff x="999" y="3120"/>
                <a:chExt cx="768" cy="841"/>
              </a:xfrm>
            </p:grpSpPr>
            <p:sp>
              <p:nvSpPr>
                <p:cNvPr id="55336" name="AutoShape 40"/>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55337" name="Freeform 41"/>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55338" name="Text Box 42"/>
                <p:cNvSpPr txBox="1">
                  <a:spLocks noChangeArrowheads="1"/>
                </p:cNvSpPr>
                <p:nvPr/>
              </p:nvSpPr>
              <p:spPr bwMode="gray">
                <a:xfrm>
                  <a:off x="1290" y="3326"/>
                  <a:ext cx="169" cy="635"/>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sp>
            <p:nvSpPr>
              <p:cNvPr id="55339" name="Text Box 43"/>
              <p:cNvSpPr txBox="1">
                <a:spLocks noChangeArrowheads="1"/>
              </p:cNvSpPr>
              <p:nvPr/>
            </p:nvSpPr>
            <p:spPr bwMode="auto">
              <a:xfrm>
                <a:off x="768" y="1440"/>
                <a:ext cx="692" cy="288"/>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Tính :</a:t>
                </a:r>
              </a:p>
            </p:txBody>
          </p:sp>
          <p:sp>
            <p:nvSpPr>
              <p:cNvPr id="55340" name="Text Box 44"/>
              <p:cNvSpPr txBox="1">
                <a:spLocks noChangeArrowheads="1"/>
              </p:cNvSpPr>
              <p:nvPr/>
            </p:nvSpPr>
            <p:spPr bwMode="auto">
              <a:xfrm>
                <a:off x="384" y="1488"/>
                <a:ext cx="192" cy="250"/>
              </a:xfrm>
              <a:prstGeom prst="rect">
                <a:avLst/>
              </a:prstGeom>
              <a:noFill/>
              <a:ln w="9525">
                <a:noFill/>
                <a:miter lim="800000"/>
                <a:headEnd/>
                <a:tailEnd/>
              </a:ln>
              <a:effectLst/>
            </p:spPr>
            <p:txBody>
              <a:bodyPr>
                <a:spAutoFit/>
              </a:bodyPr>
              <a:lstStyle/>
              <a:p>
                <a:pPr>
                  <a:spcBef>
                    <a:spcPct val="50000"/>
                  </a:spcBef>
                </a:pPr>
                <a:r>
                  <a:rPr lang="en-US" sz="2000" b="1">
                    <a:solidFill>
                      <a:srgbClr val="990033"/>
                    </a:solidFill>
                    <a:latin typeface="Times New Roman" pitchFamily="18" charset="0"/>
                  </a:rPr>
                  <a:t>2</a:t>
                </a:r>
              </a:p>
            </p:txBody>
          </p:sp>
        </p:grpSp>
      </p:grpSp>
      <p:grpSp>
        <p:nvGrpSpPr>
          <p:cNvPr id="55341" name="Group 45"/>
          <p:cNvGrpSpPr>
            <a:grpSpLocks/>
          </p:cNvGrpSpPr>
          <p:nvPr/>
        </p:nvGrpSpPr>
        <p:grpSpPr bwMode="auto">
          <a:xfrm>
            <a:off x="533400" y="5313363"/>
            <a:ext cx="1295400" cy="822325"/>
            <a:chOff x="192" y="1872"/>
            <a:chExt cx="816" cy="518"/>
          </a:xfrm>
        </p:grpSpPr>
        <p:sp>
          <p:nvSpPr>
            <p:cNvPr id="55342" name="Text Box 46"/>
            <p:cNvSpPr txBox="1">
              <a:spLocks noChangeArrowheads="1"/>
            </p:cNvSpPr>
            <p:nvPr/>
          </p:nvSpPr>
          <p:spPr bwMode="auto">
            <a:xfrm>
              <a:off x="192" y="1872"/>
              <a:ext cx="816" cy="518"/>
            </a:xfrm>
            <a:prstGeom prst="rect">
              <a:avLst/>
            </a:prstGeom>
            <a:noFill/>
            <a:ln w="9525">
              <a:noFill/>
              <a:miter lim="800000"/>
              <a:headEnd/>
              <a:tailEnd/>
            </a:ln>
            <a:effectLst/>
          </p:spPr>
          <p:txBody>
            <a:bodyPr>
              <a:spAutoFit/>
            </a:bodyPr>
            <a:lstStyle/>
            <a:p>
              <a:r>
                <a:rPr lang="en-US" sz="2400" b="1">
                  <a:latin typeface="Times New Roman" pitchFamily="18" charset="0"/>
                </a:rPr>
                <a:t>       627</a:t>
              </a:r>
            </a:p>
            <a:p>
              <a:r>
                <a:rPr lang="en-US" sz="2400" b="1">
                  <a:latin typeface="Times New Roman" pitchFamily="18" charset="0"/>
                </a:rPr>
                <a:t>       </a:t>
              </a:r>
              <a:r>
                <a:rPr lang="en-US" sz="2400" b="1" u="sng">
                  <a:latin typeface="Times New Roman" pitchFamily="18" charset="0"/>
                </a:rPr>
                <a:t>443</a:t>
              </a:r>
            </a:p>
          </p:txBody>
        </p:sp>
        <p:sp>
          <p:nvSpPr>
            <p:cNvPr id="55343" name="Text Box 47"/>
            <p:cNvSpPr txBox="1">
              <a:spLocks noChangeArrowheads="1"/>
            </p:cNvSpPr>
            <p:nvPr/>
          </p:nvSpPr>
          <p:spPr bwMode="auto">
            <a:xfrm>
              <a:off x="384" y="1968"/>
              <a:ext cx="240" cy="288"/>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t>
              </a:r>
            </a:p>
          </p:txBody>
        </p:sp>
      </p:grpSp>
      <p:grpSp>
        <p:nvGrpSpPr>
          <p:cNvPr id="55344" name="Group 48"/>
          <p:cNvGrpSpPr>
            <a:grpSpLocks/>
          </p:cNvGrpSpPr>
          <p:nvPr/>
        </p:nvGrpSpPr>
        <p:grpSpPr bwMode="auto">
          <a:xfrm>
            <a:off x="3779838" y="5334000"/>
            <a:ext cx="1295400" cy="822325"/>
            <a:chOff x="192" y="1872"/>
            <a:chExt cx="816" cy="518"/>
          </a:xfrm>
        </p:grpSpPr>
        <p:sp>
          <p:nvSpPr>
            <p:cNvPr id="55345" name="Text Box 49"/>
            <p:cNvSpPr txBox="1">
              <a:spLocks noChangeArrowheads="1"/>
            </p:cNvSpPr>
            <p:nvPr/>
          </p:nvSpPr>
          <p:spPr bwMode="auto">
            <a:xfrm>
              <a:off x="192" y="1872"/>
              <a:ext cx="816" cy="518"/>
            </a:xfrm>
            <a:prstGeom prst="rect">
              <a:avLst/>
            </a:prstGeom>
            <a:noFill/>
            <a:ln w="9525">
              <a:noFill/>
              <a:miter lim="800000"/>
              <a:headEnd/>
              <a:tailEnd/>
            </a:ln>
            <a:effectLst/>
          </p:spPr>
          <p:txBody>
            <a:bodyPr>
              <a:spAutoFit/>
            </a:bodyPr>
            <a:lstStyle/>
            <a:p>
              <a:r>
                <a:rPr lang="en-US" sz="2400" b="1">
                  <a:latin typeface="Times New Roman" pitchFamily="18" charset="0"/>
                </a:rPr>
                <a:t>       746</a:t>
              </a:r>
            </a:p>
            <a:p>
              <a:r>
                <a:rPr lang="en-US" sz="2400" b="1">
                  <a:latin typeface="Times New Roman" pitchFamily="18" charset="0"/>
                </a:rPr>
                <a:t>       </a:t>
              </a:r>
              <a:r>
                <a:rPr lang="en-US" sz="2400" b="1" u="sng">
                  <a:latin typeface="Times New Roman" pitchFamily="18" charset="0"/>
                </a:rPr>
                <a:t>251</a:t>
              </a:r>
            </a:p>
          </p:txBody>
        </p:sp>
        <p:sp>
          <p:nvSpPr>
            <p:cNvPr id="55346" name="Text Box 50"/>
            <p:cNvSpPr txBox="1">
              <a:spLocks noChangeArrowheads="1"/>
            </p:cNvSpPr>
            <p:nvPr/>
          </p:nvSpPr>
          <p:spPr bwMode="auto">
            <a:xfrm>
              <a:off x="384" y="1968"/>
              <a:ext cx="240" cy="288"/>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t>
              </a:r>
            </a:p>
          </p:txBody>
        </p:sp>
      </p:grpSp>
      <p:grpSp>
        <p:nvGrpSpPr>
          <p:cNvPr id="55353" name="Group 57"/>
          <p:cNvGrpSpPr>
            <a:grpSpLocks/>
          </p:cNvGrpSpPr>
          <p:nvPr/>
        </p:nvGrpSpPr>
        <p:grpSpPr bwMode="auto">
          <a:xfrm>
            <a:off x="6781800" y="5257800"/>
            <a:ext cx="1295400" cy="822325"/>
            <a:chOff x="192" y="1872"/>
            <a:chExt cx="816" cy="518"/>
          </a:xfrm>
        </p:grpSpPr>
        <p:sp>
          <p:nvSpPr>
            <p:cNvPr id="55354" name="Text Box 58"/>
            <p:cNvSpPr txBox="1">
              <a:spLocks noChangeArrowheads="1"/>
            </p:cNvSpPr>
            <p:nvPr/>
          </p:nvSpPr>
          <p:spPr bwMode="auto">
            <a:xfrm>
              <a:off x="192" y="1872"/>
              <a:ext cx="816" cy="518"/>
            </a:xfrm>
            <a:prstGeom prst="rect">
              <a:avLst/>
            </a:prstGeom>
            <a:noFill/>
            <a:ln w="9525">
              <a:noFill/>
              <a:miter lim="800000"/>
              <a:headEnd/>
              <a:tailEnd/>
            </a:ln>
            <a:effectLst/>
          </p:spPr>
          <p:txBody>
            <a:bodyPr>
              <a:spAutoFit/>
            </a:bodyPr>
            <a:lstStyle/>
            <a:p>
              <a:r>
                <a:rPr lang="en-US" sz="2400" b="1">
                  <a:latin typeface="Times New Roman" pitchFamily="18" charset="0"/>
                </a:rPr>
                <a:t>       555</a:t>
              </a:r>
            </a:p>
            <a:p>
              <a:r>
                <a:rPr lang="en-US" sz="2400" b="1">
                  <a:latin typeface="Times New Roman" pitchFamily="18" charset="0"/>
                </a:rPr>
                <a:t>       </a:t>
              </a:r>
              <a:r>
                <a:rPr lang="en-US" sz="2400" b="1" u="sng">
                  <a:latin typeface="Times New Roman" pitchFamily="18" charset="0"/>
                </a:rPr>
                <a:t>160</a:t>
              </a:r>
            </a:p>
          </p:txBody>
        </p:sp>
        <p:sp>
          <p:nvSpPr>
            <p:cNvPr id="55355" name="Text Box 59"/>
            <p:cNvSpPr txBox="1">
              <a:spLocks noChangeArrowheads="1"/>
            </p:cNvSpPr>
            <p:nvPr/>
          </p:nvSpPr>
          <p:spPr bwMode="auto">
            <a:xfrm>
              <a:off x="384" y="1968"/>
              <a:ext cx="240" cy="288"/>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t>
              </a:r>
            </a:p>
          </p:txBody>
        </p:sp>
      </p:grpSp>
      <p:sp>
        <p:nvSpPr>
          <p:cNvPr id="55356" name="Text Box 60"/>
          <p:cNvSpPr txBox="1">
            <a:spLocks noChangeArrowheads="1"/>
          </p:cNvSpPr>
          <p:nvPr/>
        </p:nvSpPr>
        <p:spPr bwMode="auto">
          <a:xfrm>
            <a:off x="990600" y="3657600"/>
            <a:ext cx="685800" cy="457200"/>
          </a:xfrm>
          <a:prstGeom prst="rect">
            <a:avLst/>
          </a:prstGeom>
          <a:noFill/>
          <a:ln w="9525">
            <a:noFill/>
            <a:miter lim="800000"/>
            <a:headEnd/>
            <a:tailEnd/>
          </a:ln>
          <a:effectLst/>
        </p:spPr>
        <p:txBody>
          <a:bodyPr>
            <a:spAutoFit/>
          </a:bodyPr>
          <a:lstStyle/>
          <a:p>
            <a:pPr>
              <a:spcBef>
                <a:spcPct val="50000"/>
              </a:spcBef>
            </a:pPr>
            <a:r>
              <a:rPr lang="en-US" sz="2400" b="1">
                <a:solidFill>
                  <a:srgbClr val="800000"/>
                </a:solidFill>
                <a:latin typeface="Times New Roman" pitchFamily="18" charset="0"/>
              </a:rPr>
              <a:t>414</a:t>
            </a:r>
          </a:p>
        </p:txBody>
      </p:sp>
      <p:sp>
        <p:nvSpPr>
          <p:cNvPr id="55357" name="Text Box 61"/>
          <p:cNvSpPr txBox="1">
            <a:spLocks noChangeArrowheads="1"/>
          </p:cNvSpPr>
          <p:nvPr/>
        </p:nvSpPr>
        <p:spPr bwMode="auto">
          <a:xfrm>
            <a:off x="4278313" y="3636963"/>
            <a:ext cx="685800" cy="457200"/>
          </a:xfrm>
          <a:prstGeom prst="rect">
            <a:avLst/>
          </a:prstGeom>
          <a:noFill/>
          <a:ln w="9525">
            <a:noFill/>
            <a:miter lim="800000"/>
            <a:headEnd/>
            <a:tailEnd/>
          </a:ln>
          <a:effectLst/>
        </p:spPr>
        <p:txBody>
          <a:bodyPr>
            <a:spAutoFit/>
          </a:bodyPr>
          <a:lstStyle/>
          <a:p>
            <a:pPr>
              <a:spcBef>
                <a:spcPct val="50000"/>
              </a:spcBef>
            </a:pPr>
            <a:r>
              <a:rPr lang="en-US" sz="2400" b="1">
                <a:solidFill>
                  <a:srgbClr val="800000"/>
                </a:solidFill>
                <a:latin typeface="Times New Roman" pitchFamily="18" charset="0"/>
              </a:rPr>
              <a:t>308</a:t>
            </a:r>
          </a:p>
        </p:txBody>
      </p:sp>
      <p:sp>
        <p:nvSpPr>
          <p:cNvPr id="55358" name="Text Box 62"/>
          <p:cNvSpPr txBox="1">
            <a:spLocks noChangeArrowheads="1"/>
          </p:cNvSpPr>
          <p:nvPr/>
        </p:nvSpPr>
        <p:spPr bwMode="auto">
          <a:xfrm>
            <a:off x="7219950" y="3595688"/>
            <a:ext cx="685800" cy="457200"/>
          </a:xfrm>
          <a:prstGeom prst="rect">
            <a:avLst/>
          </a:prstGeom>
          <a:noFill/>
          <a:ln w="9525">
            <a:noFill/>
            <a:miter lim="800000"/>
            <a:headEnd/>
            <a:tailEnd/>
          </a:ln>
          <a:effectLst/>
        </p:spPr>
        <p:txBody>
          <a:bodyPr>
            <a:spAutoFit/>
          </a:bodyPr>
          <a:lstStyle/>
          <a:p>
            <a:pPr>
              <a:spcBef>
                <a:spcPct val="50000"/>
              </a:spcBef>
            </a:pPr>
            <a:r>
              <a:rPr lang="en-US" sz="2400" b="1">
                <a:solidFill>
                  <a:srgbClr val="800000"/>
                </a:solidFill>
                <a:latin typeface="Times New Roman" pitchFamily="18" charset="0"/>
              </a:rPr>
              <a:t>349</a:t>
            </a:r>
          </a:p>
        </p:txBody>
      </p:sp>
      <p:sp>
        <p:nvSpPr>
          <p:cNvPr id="55362" name="Text Box 66"/>
          <p:cNvSpPr txBox="1">
            <a:spLocks noChangeArrowheads="1"/>
          </p:cNvSpPr>
          <p:nvPr/>
        </p:nvSpPr>
        <p:spPr bwMode="auto">
          <a:xfrm>
            <a:off x="7329488" y="5937250"/>
            <a:ext cx="685800" cy="457200"/>
          </a:xfrm>
          <a:prstGeom prst="rect">
            <a:avLst/>
          </a:prstGeom>
          <a:noFill/>
          <a:ln w="9525">
            <a:noFill/>
            <a:miter lim="800000"/>
            <a:headEnd/>
            <a:tailEnd/>
          </a:ln>
          <a:effectLst/>
        </p:spPr>
        <p:txBody>
          <a:bodyPr>
            <a:spAutoFit/>
          </a:bodyPr>
          <a:lstStyle/>
          <a:p>
            <a:pPr>
              <a:spcBef>
                <a:spcPct val="50000"/>
              </a:spcBef>
            </a:pPr>
            <a:r>
              <a:rPr lang="en-US" sz="2400" b="1">
                <a:solidFill>
                  <a:srgbClr val="800000"/>
                </a:solidFill>
                <a:latin typeface="Times New Roman" pitchFamily="18" charset="0"/>
              </a:rPr>
              <a:t>395</a:t>
            </a:r>
          </a:p>
        </p:txBody>
      </p:sp>
      <p:sp>
        <p:nvSpPr>
          <p:cNvPr id="55364" name="Text Box 68"/>
          <p:cNvSpPr txBox="1">
            <a:spLocks noChangeArrowheads="1"/>
          </p:cNvSpPr>
          <p:nvPr/>
        </p:nvSpPr>
        <p:spPr bwMode="auto">
          <a:xfrm>
            <a:off x="4348163" y="5984875"/>
            <a:ext cx="685800" cy="457200"/>
          </a:xfrm>
          <a:prstGeom prst="rect">
            <a:avLst/>
          </a:prstGeom>
          <a:noFill/>
          <a:ln w="9525">
            <a:noFill/>
            <a:miter lim="800000"/>
            <a:headEnd/>
            <a:tailEnd/>
          </a:ln>
          <a:effectLst/>
        </p:spPr>
        <p:txBody>
          <a:bodyPr>
            <a:spAutoFit/>
          </a:bodyPr>
          <a:lstStyle/>
          <a:p>
            <a:pPr>
              <a:spcBef>
                <a:spcPct val="50000"/>
              </a:spcBef>
            </a:pPr>
            <a:r>
              <a:rPr lang="en-US" sz="2400" b="1">
                <a:solidFill>
                  <a:srgbClr val="800000"/>
                </a:solidFill>
                <a:latin typeface="Times New Roman" pitchFamily="18" charset="0"/>
              </a:rPr>
              <a:t>495</a:t>
            </a:r>
          </a:p>
        </p:txBody>
      </p:sp>
      <p:sp>
        <p:nvSpPr>
          <p:cNvPr id="55365" name="Text Box 69"/>
          <p:cNvSpPr txBox="1">
            <a:spLocks noChangeArrowheads="1"/>
          </p:cNvSpPr>
          <p:nvPr/>
        </p:nvSpPr>
        <p:spPr bwMode="auto">
          <a:xfrm>
            <a:off x="1066800" y="5999163"/>
            <a:ext cx="685800" cy="457200"/>
          </a:xfrm>
          <a:prstGeom prst="rect">
            <a:avLst/>
          </a:prstGeom>
          <a:noFill/>
          <a:ln w="9525">
            <a:noFill/>
            <a:miter lim="800000"/>
            <a:headEnd/>
            <a:tailEnd/>
          </a:ln>
          <a:effectLst/>
        </p:spPr>
        <p:txBody>
          <a:bodyPr>
            <a:spAutoFit/>
          </a:bodyPr>
          <a:lstStyle/>
          <a:p>
            <a:pPr>
              <a:spcBef>
                <a:spcPct val="50000"/>
              </a:spcBef>
            </a:pPr>
            <a:r>
              <a:rPr lang="en-US" sz="2400" b="1">
                <a:solidFill>
                  <a:srgbClr val="800000"/>
                </a:solidFill>
                <a:latin typeface="Times New Roman" pitchFamily="18" charset="0"/>
              </a:rPr>
              <a:t>184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55311"/>
                                        </p:tgtEl>
                                        <p:attrNameLst>
                                          <p:attrName>style.visibility</p:attrName>
                                        </p:attrNameLst>
                                      </p:cBhvr>
                                      <p:to>
                                        <p:strVal val="visible"/>
                                      </p:to>
                                    </p:set>
                                    <p:animEffect transition="in" filter="diamond(in)">
                                      <p:cBhvr>
                                        <p:cTn id="7" dur="2000"/>
                                        <p:tgtEl>
                                          <p:spTgt spid="55311"/>
                                        </p:tgtEl>
                                      </p:cBhvr>
                                    </p:animEffect>
                                  </p:childTnLst>
                                </p:cTn>
                              </p:par>
                              <p:par>
                                <p:cTn id="8" presetID="8" presetClass="entr" presetSubtype="16" fill="hold" nodeType="withEffect">
                                  <p:stCondLst>
                                    <p:cond delay="0"/>
                                  </p:stCondLst>
                                  <p:childTnLst>
                                    <p:set>
                                      <p:cBhvr>
                                        <p:cTn id="9" dur="1" fill="hold">
                                          <p:stCondLst>
                                            <p:cond delay="0"/>
                                          </p:stCondLst>
                                        </p:cTn>
                                        <p:tgtEl>
                                          <p:spTgt spid="55308"/>
                                        </p:tgtEl>
                                        <p:attrNameLst>
                                          <p:attrName>style.visibility</p:attrName>
                                        </p:attrNameLst>
                                      </p:cBhvr>
                                      <p:to>
                                        <p:strVal val="visible"/>
                                      </p:to>
                                    </p:set>
                                    <p:animEffect transition="in" filter="diamond(in)">
                                      <p:cBhvr>
                                        <p:cTn id="10" dur="2000"/>
                                        <p:tgtEl>
                                          <p:spTgt spid="55308"/>
                                        </p:tgtEl>
                                      </p:cBhvr>
                                    </p:animEffect>
                                  </p:childTnLst>
                                </p:cTn>
                              </p:par>
                              <p:par>
                                <p:cTn id="11" presetID="8" presetClass="entr" presetSubtype="16" fill="hold" nodeType="withEffect">
                                  <p:stCondLst>
                                    <p:cond delay="0"/>
                                  </p:stCondLst>
                                  <p:childTnLst>
                                    <p:set>
                                      <p:cBhvr>
                                        <p:cTn id="12" dur="1" fill="hold">
                                          <p:stCondLst>
                                            <p:cond delay="0"/>
                                          </p:stCondLst>
                                        </p:cTn>
                                        <p:tgtEl>
                                          <p:spTgt spid="55320"/>
                                        </p:tgtEl>
                                        <p:attrNameLst>
                                          <p:attrName>style.visibility</p:attrName>
                                        </p:attrNameLst>
                                      </p:cBhvr>
                                      <p:to>
                                        <p:strVal val="visible"/>
                                      </p:to>
                                    </p:set>
                                    <p:animEffect transition="in" filter="diamond(in)">
                                      <p:cBhvr>
                                        <p:cTn id="13" dur="2000"/>
                                        <p:tgtEl>
                                          <p:spTgt spid="55320"/>
                                        </p:tgtEl>
                                      </p:cBhvr>
                                    </p:animEffect>
                                  </p:childTnLst>
                                </p:cTn>
                              </p:par>
                              <p:par>
                                <p:cTn id="14" presetID="8" presetClass="entr" presetSubtype="16" fill="hold" nodeType="withEffect">
                                  <p:stCondLst>
                                    <p:cond delay="0"/>
                                  </p:stCondLst>
                                  <p:childTnLst>
                                    <p:set>
                                      <p:cBhvr>
                                        <p:cTn id="15" dur="1" fill="hold">
                                          <p:stCondLst>
                                            <p:cond delay="0"/>
                                          </p:stCondLst>
                                        </p:cTn>
                                        <p:tgtEl>
                                          <p:spTgt spid="55323"/>
                                        </p:tgtEl>
                                        <p:attrNameLst>
                                          <p:attrName>style.visibility</p:attrName>
                                        </p:attrNameLst>
                                      </p:cBhvr>
                                      <p:to>
                                        <p:strVal val="visible"/>
                                      </p:to>
                                    </p:set>
                                    <p:animEffect transition="in" filter="diamond(in)">
                                      <p:cBhvr>
                                        <p:cTn id="16" dur="2000"/>
                                        <p:tgtEl>
                                          <p:spTgt spid="55323"/>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5356"/>
                                        </p:tgtEl>
                                        <p:attrNameLst>
                                          <p:attrName>style.visibility</p:attrName>
                                        </p:attrNameLst>
                                      </p:cBhvr>
                                      <p:to>
                                        <p:strVal val="visible"/>
                                      </p:to>
                                    </p:set>
                                    <p:animEffect transition="in" filter="fade">
                                      <p:cBhvr>
                                        <p:cTn id="21" dur="2000"/>
                                        <p:tgtEl>
                                          <p:spTgt spid="55356"/>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5357"/>
                                        </p:tgtEl>
                                        <p:attrNameLst>
                                          <p:attrName>style.visibility</p:attrName>
                                        </p:attrNameLst>
                                      </p:cBhvr>
                                      <p:to>
                                        <p:strVal val="visible"/>
                                      </p:to>
                                    </p:set>
                                    <p:animEffect transition="in" filter="fade">
                                      <p:cBhvr>
                                        <p:cTn id="26" dur="2000"/>
                                        <p:tgtEl>
                                          <p:spTgt spid="5535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55358"/>
                                        </p:tgtEl>
                                        <p:attrNameLst>
                                          <p:attrName>style.visibility</p:attrName>
                                        </p:attrNameLst>
                                      </p:cBhvr>
                                      <p:to>
                                        <p:strVal val="visible"/>
                                      </p:to>
                                    </p:set>
                                    <p:animEffect transition="in" filter="fade">
                                      <p:cBhvr>
                                        <p:cTn id="31" dur="2000"/>
                                        <p:tgtEl>
                                          <p:spTgt spid="55358"/>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nodeType="clickEffect">
                                  <p:stCondLst>
                                    <p:cond delay="0"/>
                                  </p:stCondLst>
                                  <p:childTnLst>
                                    <p:set>
                                      <p:cBhvr>
                                        <p:cTn id="35" dur="1" fill="hold">
                                          <p:stCondLst>
                                            <p:cond delay="0"/>
                                          </p:stCondLst>
                                        </p:cTn>
                                        <p:tgtEl>
                                          <p:spTgt spid="55332"/>
                                        </p:tgtEl>
                                        <p:attrNameLst>
                                          <p:attrName>style.visibility</p:attrName>
                                        </p:attrNameLst>
                                      </p:cBhvr>
                                      <p:to>
                                        <p:strVal val="visible"/>
                                      </p:to>
                                    </p:set>
                                    <p:animEffect transition="in" filter="diamond(in)">
                                      <p:cBhvr>
                                        <p:cTn id="36" dur="2000"/>
                                        <p:tgtEl>
                                          <p:spTgt spid="55332"/>
                                        </p:tgtEl>
                                      </p:cBhvr>
                                    </p:animEffect>
                                  </p:childTnLst>
                                </p:cTn>
                              </p:par>
                              <p:par>
                                <p:cTn id="37" presetID="8" presetClass="entr" presetSubtype="16" fill="hold" nodeType="withEffect">
                                  <p:stCondLst>
                                    <p:cond delay="0"/>
                                  </p:stCondLst>
                                  <p:childTnLst>
                                    <p:set>
                                      <p:cBhvr>
                                        <p:cTn id="38" dur="1" fill="hold">
                                          <p:stCondLst>
                                            <p:cond delay="0"/>
                                          </p:stCondLst>
                                        </p:cTn>
                                        <p:tgtEl>
                                          <p:spTgt spid="55341"/>
                                        </p:tgtEl>
                                        <p:attrNameLst>
                                          <p:attrName>style.visibility</p:attrName>
                                        </p:attrNameLst>
                                      </p:cBhvr>
                                      <p:to>
                                        <p:strVal val="visible"/>
                                      </p:to>
                                    </p:set>
                                    <p:animEffect transition="in" filter="diamond(in)">
                                      <p:cBhvr>
                                        <p:cTn id="39" dur="2000"/>
                                        <p:tgtEl>
                                          <p:spTgt spid="55341"/>
                                        </p:tgtEl>
                                      </p:cBhvr>
                                    </p:animEffect>
                                  </p:childTnLst>
                                </p:cTn>
                              </p:par>
                              <p:par>
                                <p:cTn id="40" presetID="8" presetClass="entr" presetSubtype="16" fill="hold" nodeType="withEffect">
                                  <p:stCondLst>
                                    <p:cond delay="0"/>
                                  </p:stCondLst>
                                  <p:childTnLst>
                                    <p:set>
                                      <p:cBhvr>
                                        <p:cTn id="41" dur="1" fill="hold">
                                          <p:stCondLst>
                                            <p:cond delay="0"/>
                                          </p:stCondLst>
                                        </p:cTn>
                                        <p:tgtEl>
                                          <p:spTgt spid="55344"/>
                                        </p:tgtEl>
                                        <p:attrNameLst>
                                          <p:attrName>style.visibility</p:attrName>
                                        </p:attrNameLst>
                                      </p:cBhvr>
                                      <p:to>
                                        <p:strVal val="visible"/>
                                      </p:to>
                                    </p:set>
                                    <p:animEffect transition="in" filter="diamond(in)">
                                      <p:cBhvr>
                                        <p:cTn id="42" dur="2000"/>
                                        <p:tgtEl>
                                          <p:spTgt spid="55344"/>
                                        </p:tgtEl>
                                      </p:cBhvr>
                                    </p:animEffect>
                                  </p:childTnLst>
                                </p:cTn>
                              </p:par>
                              <p:par>
                                <p:cTn id="43" presetID="8" presetClass="entr" presetSubtype="16" fill="hold" nodeType="withEffect">
                                  <p:stCondLst>
                                    <p:cond delay="0"/>
                                  </p:stCondLst>
                                  <p:childTnLst>
                                    <p:set>
                                      <p:cBhvr>
                                        <p:cTn id="44" dur="1" fill="hold">
                                          <p:stCondLst>
                                            <p:cond delay="0"/>
                                          </p:stCondLst>
                                        </p:cTn>
                                        <p:tgtEl>
                                          <p:spTgt spid="55353"/>
                                        </p:tgtEl>
                                        <p:attrNameLst>
                                          <p:attrName>style.visibility</p:attrName>
                                        </p:attrNameLst>
                                      </p:cBhvr>
                                      <p:to>
                                        <p:strVal val="visible"/>
                                      </p:to>
                                    </p:set>
                                    <p:animEffect transition="in" filter="diamond(in)">
                                      <p:cBhvr>
                                        <p:cTn id="45" dur="2000"/>
                                        <p:tgtEl>
                                          <p:spTgt spid="55353"/>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55365"/>
                                        </p:tgtEl>
                                        <p:attrNameLst>
                                          <p:attrName>style.visibility</p:attrName>
                                        </p:attrNameLst>
                                      </p:cBhvr>
                                      <p:to>
                                        <p:strVal val="visible"/>
                                      </p:to>
                                    </p:set>
                                    <p:animEffect transition="in" filter="fade">
                                      <p:cBhvr>
                                        <p:cTn id="50" dur="2000"/>
                                        <p:tgtEl>
                                          <p:spTgt spid="55365"/>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55364"/>
                                        </p:tgtEl>
                                        <p:attrNameLst>
                                          <p:attrName>style.visibility</p:attrName>
                                        </p:attrNameLst>
                                      </p:cBhvr>
                                      <p:to>
                                        <p:strVal val="visible"/>
                                      </p:to>
                                    </p:set>
                                    <p:animEffect transition="in" filter="fade">
                                      <p:cBhvr>
                                        <p:cTn id="55" dur="2000"/>
                                        <p:tgtEl>
                                          <p:spTgt spid="55364"/>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55362"/>
                                        </p:tgtEl>
                                        <p:attrNameLst>
                                          <p:attrName>style.visibility</p:attrName>
                                        </p:attrNameLst>
                                      </p:cBhvr>
                                      <p:to>
                                        <p:strVal val="visible"/>
                                      </p:to>
                                    </p:set>
                                    <p:animEffect transition="in" filter="fade">
                                      <p:cBhvr>
                                        <p:cTn id="60" dur="2000"/>
                                        <p:tgtEl>
                                          <p:spTgt spid="5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56" grpId="0"/>
      <p:bldP spid="55357" grpId="0"/>
      <p:bldP spid="55358" grpId="0"/>
      <p:bldP spid="55362" grpId="0"/>
      <p:bldP spid="55364" grpId="0"/>
      <p:bldP spid="5536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ooter Placeholder 1"/>
          <p:cNvSpPr>
            <a:spLocks noGrp="1"/>
          </p:cNvSpPr>
          <p:nvPr>
            <p:ph type="ftr" sz="quarter" idx="10"/>
          </p:nvPr>
        </p:nvSpPr>
        <p:spPr/>
        <p:txBody>
          <a:bodyPr/>
          <a:lstStyle/>
          <a:p>
            <a:r>
              <a:rPr lang="en-US"/>
              <a:t>www.themegallery.com</a:t>
            </a:r>
          </a:p>
        </p:txBody>
      </p:sp>
      <p:sp>
        <p:nvSpPr>
          <p:cNvPr id="56330" name="Text Box 10"/>
          <p:cNvSpPr txBox="1">
            <a:spLocks noChangeArrowheads="1"/>
          </p:cNvSpPr>
          <p:nvPr/>
        </p:nvSpPr>
        <p:spPr bwMode="auto">
          <a:xfrm>
            <a:off x="4114800" y="914400"/>
            <a:ext cx="1066800" cy="519113"/>
          </a:xfrm>
          <a:prstGeom prst="rect">
            <a:avLst/>
          </a:prstGeom>
          <a:noFill/>
          <a:ln w="9525">
            <a:noFill/>
            <a:miter lim="800000"/>
            <a:headEnd/>
            <a:tailEnd/>
          </a:ln>
          <a:effectLst/>
        </p:spPr>
        <p:txBody>
          <a:bodyPr>
            <a:spAutoFit/>
          </a:bodyPr>
          <a:lstStyle/>
          <a:p>
            <a:pPr>
              <a:spcBef>
                <a:spcPct val="50000"/>
              </a:spcBef>
            </a:pPr>
            <a:r>
              <a:rPr lang="en-US" sz="2800" b="1" u="sng">
                <a:solidFill>
                  <a:srgbClr val="800000"/>
                </a:solidFill>
                <a:latin typeface="Times New Roman" pitchFamily="18" charset="0"/>
              </a:rPr>
              <a:t>Toán</a:t>
            </a:r>
          </a:p>
        </p:txBody>
      </p:sp>
      <p:sp>
        <p:nvSpPr>
          <p:cNvPr id="56331" name="Text Box 11"/>
          <p:cNvSpPr txBox="1">
            <a:spLocks noChangeArrowheads="1"/>
          </p:cNvSpPr>
          <p:nvPr/>
        </p:nvSpPr>
        <p:spPr bwMode="auto">
          <a:xfrm>
            <a:off x="1371600" y="1362075"/>
            <a:ext cx="7696200" cy="579438"/>
          </a:xfrm>
          <a:prstGeom prst="rect">
            <a:avLst/>
          </a:prstGeom>
          <a:noFill/>
          <a:ln w="9525">
            <a:noFill/>
            <a:miter lim="800000"/>
            <a:headEnd/>
            <a:tailEnd/>
          </a:ln>
          <a:effectLst/>
        </p:spPr>
        <p:txBody>
          <a:bodyPr>
            <a:spAutoFit/>
          </a:bodyPr>
          <a:lstStyle/>
          <a:p>
            <a:pPr>
              <a:spcBef>
                <a:spcPct val="50000"/>
              </a:spcBef>
            </a:pPr>
            <a:r>
              <a:rPr lang="en-US" sz="3200" b="1">
                <a:solidFill>
                  <a:srgbClr val="800000"/>
                </a:solidFill>
                <a:latin typeface="Times New Roman" pitchFamily="18" charset="0"/>
              </a:rPr>
              <a:t>Trừ các số có ba chữ số ( có nhớ một lần )</a:t>
            </a:r>
          </a:p>
        </p:txBody>
      </p:sp>
      <p:grpSp>
        <p:nvGrpSpPr>
          <p:cNvPr id="56332" name="Group 12"/>
          <p:cNvGrpSpPr>
            <a:grpSpLocks/>
          </p:cNvGrpSpPr>
          <p:nvPr/>
        </p:nvGrpSpPr>
        <p:grpSpPr bwMode="auto">
          <a:xfrm>
            <a:off x="0" y="2286000"/>
            <a:ext cx="8686800" cy="1473200"/>
            <a:chOff x="288" y="2016"/>
            <a:chExt cx="5472" cy="816"/>
          </a:xfrm>
        </p:grpSpPr>
        <p:grpSp>
          <p:nvGrpSpPr>
            <p:cNvPr id="56333" name="Group 13"/>
            <p:cNvGrpSpPr>
              <a:grpSpLocks/>
            </p:cNvGrpSpPr>
            <p:nvPr/>
          </p:nvGrpSpPr>
          <p:grpSpPr bwMode="auto">
            <a:xfrm>
              <a:off x="288" y="2016"/>
              <a:ext cx="5472" cy="816"/>
              <a:chOff x="192" y="1344"/>
              <a:chExt cx="5472" cy="816"/>
            </a:xfrm>
          </p:grpSpPr>
          <p:sp>
            <p:nvSpPr>
              <p:cNvPr id="56334" name="AutoShape 14"/>
              <p:cNvSpPr>
                <a:spLocks noChangeArrowheads="1"/>
              </p:cNvSpPr>
              <p:nvPr/>
            </p:nvSpPr>
            <p:spPr bwMode="gray">
              <a:xfrm>
                <a:off x="192" y="1344"/>
                <a:ext cx="5472" cy="816"/>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6600"/>
                </a:solidFill>
                <a:round/>
                <a:headEnd/>
                <a:tailEnd/>
              </a:ln>
              <a:effectLst>
                <a:outerShdw dist="135003" dir="2928844" algn="ctr" rotWithShape="0">
                  <a:srgbClr val="000000">
                    <a:alpha val="50000"/>
                  </a:srgbClr>
                </a:outerShdw>
              </a:effectLst>
            </p:spPr>
            <p:txBody>
              <a:bodyPr wrap="none" anchor="ctr"/>
              <a:lstStyle/>
              <a:p>
                <a:r>
                  <a:rPr lang="en-US" sz="2800" b="1">
                    <a:latin typeface="Times New Roman" pitchFamily="18" charset="0"/>
                  </a:rPr>
                  <a:t>         </a:t>
                </a:r>
              </a:p>
              <a:p>
                <a:r>
                  <a:rPr lang="en-US" sz="2800" b="1">
                    <a:latin typeface="Times New Roman" pitchFamily="18" charset="0"/>
                  </a:rPr>
                  <a:t>          </a:t>
                </a:r>
              </a:p>
              <a:p>
                <a:endParaRPr lang="en-US" sz="2800" b="1">
                  <a:latin typeface="Times New Roman" pitchFamily="18" charset="0"/>
                </a:endParaRPr>
              </a:p>
              <a:p>
                <a:r>
                  <a:rPr lang="en-US" sz="2800" b="1">
                    <a:latin typeface="Times New Roman" pitchFamily="18" charset="0"/>
                  </a:rPr>
                  <a:t>            </a:t>
                </a:r>
              </a:p>
            </p:txBody>
          </p:sp>
          <p:sp>
            <p:nvSpPr>
              <p:cNvPr id="56335" name="Text Box 15"/>
              <p:cNvSpPr txBox="1">
                <a:spLocks noChangeArrowheads="1"/>
              </p:cNvSpPr>
              <p:nvPr/>
            </p:nvSpPr>
            <p:spPr bwMode="auto">
              <a:xfrm>
                <a:off x="192" y="1440"/>
                <a:ext cx="5472" cy="657"/>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            Bạn Bình và bạn Hoa sưu tầm được tất cả 335 con tem, trong đó bạn Bình sưu tầm được 128 con tem. Hỏi bạn Hoa sưu tầm được bao nhiêu con tem?</a:t>
                </a:r>
              </a:p>
            </p:txBody>
          </p:sp>
        </p:grpSp>
        <p:grpSp>
          <p:nvGrpSpPr>
            <p:cNvPr id="56336" name="Group 16"/>
            <p:cNvGrpSpPr>
              <a:grpSpLocks/>
            </p:cNvGrpSpPr>
            <p:nvPr/>
          </p:nvGrpSpPr>
          <p:grpSpPr bwMode="auto">
            <a:xfrm>
              <a:off x="314" y="2050"/>
              <a:ext cx="548" cy="411"/>
              <a:chOff x="240" y="1584"/>
              <a:chExt cx="528" cy="385"/>
            </a:xfrm>
          </p:grpSpPr>
          <p:grpSp>
            <p:nvGrpSpPr>
              <p:cNvPr id="56337" name="Group 17"/>
              <p:cNvGrpSpPr>
                <a:grpSpLocks/>
              </p:cNvGrpSpPr>
              <p:nvPr/>
            </p:nvGrpSpPr>
            <p:grpSpPr bwMode="auto">
              <a:xfrm>
                <a:off x="240" y="1584"/>
                <a:ext cx="528" cy="385"/>
                <a:chOff x="999" y="3120"/>
                <a:chExt cx="768" cy="746"/>
              </a:xfrm>
            </p:grpSpPr>
            <p:sp>
              <p:nvSpPr>
                <p:cNvPr id="56338" name="AutoShape 18"/>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56339" name="Freeform 19"/>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56340" name="Text Box 20"/>
                <p:cNvSpPr txBox="1">
                  <a:spLocks noChangeArrowheads="1"/>
                </p:cNvSpPr>
                <p:nvPr/>
              </p:nvSpPr>
              <p:spPr bwMode="gray">
                <a:xfrm>
                  <a:off x="1291" y="3326"/>
                  <a:ext cx="168" cy="523"/>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sp>
            <p:nvSpPr>
              <p:cNvPr id="56341" name="Text Box 21"/>
              <p:cNvSpPr txBox="1">
                <a:spLocks noChangeArrowheads="1"/>
              </p:cNvSpPr>
              <p:nvPr/>
            </p:nvSpPr>
            <p:spPr bwMode="auto">
              <a:xfrm>
                <a:off x="384" y="1598"/>
                <a:ext cx="288" cy="270"/>
              </a:xfrm>
              <a:prstGeom prst="rect">
                <a:avLst/>
              </a:prstGeom>
              <a:noFill/>
              <a:ln w="9525">
                <a:noFill/>
                <a:miter lim="800000"/>
                <a:headEnd/>
                <a:tailEnd/>
              </a:ln>
              <a:effectLst/>
            </p:spPr>
            <p:txBody>
              <a:bodyPr>
                <a:spAutoFit/>
              </a:bodyPr>
              <a:lstStyle/>
              <a:p>
                <a:pPr>
                  <a:spcBef>
                    <a:spcPct val="50000"/>
                  </a:spcBef>
                </a:pPr>
                <a:r>
                  <a:rPr lang="en-US" sz="2800" b="1">
                    <a:solidFill>
                      <a:srgbClr val="990000"/>
                    </a:solidFill>
                    <a:latin typeface="Times New Roman" pitchFamily="18" charset="0"/>
                  </a:rPr>
                  <a:t>3</a:t>
                </a:r>
              </a:p>
            </p:txBody>
          </p:sp>
        </p:grpSp>
      </p:grpSp>
      <p:sp>
        <p:nvSpPr>
          <p:cNvPr id="56342" name="AutoShape 22"/>
          <p:cNvSpPr>
            <a:spLocks noChangeArrowheads="1"/>
          </p:cNvSpPr>
          <p:nvPr/>
        </p:nvSpPr>
        <p:spPr bwMode="gray">
          <a:xfrm>
            <a:off x="1752600" y="4038600"/>
            <a:ext cx="6477000" cy="2209800"/>
          </a:xfrm>
          <a:prstGeom prst="roundRect">
            <a:avLst>
              <a:gd name="adj" fmla="val 10889"/>
            </a:avLst>
          </a:prstGeom>
          <a:gradFill rotWithShape="1">
            <a:gsLst>
              <a:gs pos="0">
                <a:srgbClr val="0099FF"/>
              </a:gs>
              <a:gs pos="50000">
                <a:srgbClr val="0099FF">
                  <a:gamma/>
                  <a:tint val="9412"/>
                  <a:invGamma/>
                </a:srgbClr>
              </a:gs>
              <a:gs pos="100000">
                <a:srgbClr val="0099FF"/>
              </a:gs>
            </a:gsLst>
            <a:lin ang="54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sz="2800" b="1" u="sng">
              <a:solidFill>
                <a:srgbClr val="CC3300"/>
              </a:solidFill>
              <a:latin typeface="Times New Roman" pitchFamily="18" charset="0"/>
            </a:endParaRPr>
          </a:p>
          <a:p>
            <a:pPr algn="ctr"/>
            <a:r>
              <a:rPr lang="en-US" sz="2800" b="1" u="sng">
                <a:solidFill>
                  <a:srgbClr val="CC3300"/>
                </a:solidFill>
                <a:latin typeface="Times New Roman" pitchFamily="18" charset="0"/>
              </a:rPr>
              <a:t>Bài giải</a:t>
            </a:r>
            <a:r>
              <a:rPr lang="en-US" sz="2800" b="1">
                <a:solidFill>
                  <a:srgbClr val="CC3300"/>
                </a:solidFill>
                <a:latin typeface="Times New Roman" pitchFamily="18" charset="0"/>
              </a:rPr>
              <a:t> :</a:t>
            </a:r>
          </a:p>
          <a:p>
            <a:pPr algn="ctr"/>
            <a:r>
              <a:rPr lang="en-US" sz="2800" b="1">
                <a:solidFill>
                  <a:srgbClr val="CC3300"/>
                </a:solidFill>
                <a:latin typeface="Times New Roman" pitchFamily="18" charset="0"/>
              </a:rPr>
              <a:t>Số con tem bạn Hoa sưu tầm được là :</a:t>
            </a:r>
          </a:p>
          <a:p>
            <a:pPr algn="ctr"/>
            <a:r>
              <a:rPr lang="en-US" sz="2800" b="1">
                <a:solidFill>
                  <a:srgbClr val="CC3300"/>
                </a:solidFill>
                <a:latin typeface="Times New Roman" pitchFamily="18" charset="0"/>
              </a:rPr>
              <a:t>335 – 128 = 207 (con tem)</a:t>
            </a:r>
          </a:p>
          <a:p>
            <a:pPr algn="ctr"/>
            <a:r>
              <a:rPr lang="en-US" sz="2800" b="1" u="sng">
                <a:solidFill>
                  <a:srgbClr val="CC3300"/>
                </a:solidFill>
                <a:latin typeface="Times New Roman" pitchFamily="18" charset="0"/>
              </a:rPr>
              <a:t>Đáp số</a:t>
            </a:r>
            <a:r>
              <a:rPr lang="en-US" sz="2800" b="1">
                <a:solidFill>
                  <a:srgbClr val="CC3300"/>
                </a:solidFill>
                <a:latin typeface="Times New Roman" pitchFamily="18" charset="0"/>
              </a:rPr>
              <a:t> : 207 con tem</a:t>
            </a:r>
          </a:p>
          <a:p>
            <a:pPr algn="ctr"/>
            <a:endParaRPr lang="en-US" sz="2800" b="1">
              <a:solidFill>
                <a:srgbClr val="CC33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6342"/>
                                        </p:tgtEl>
                                        <p:attrNameLst>
                                          <p:attrName>style.visibility</p:attrName>
                                        </p:attrNameLst>
                                      </p:cBhvr>
                                      <p:to>
                                        <p:strVal val="visible"/>
                                      </p:to>
                                    </p:set>
                                    <p:animEffect transition="in" filter="wheel(4)">
                                      <p:cBhvr>
                                        <p:cTn id="7" dur="2000"/>
                                        <p:tgtEl>
                                          <p:spTgt spid="563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4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1"/>
          <p:cNvSpPr>
            <a:spLocks noGrp="1"/>
          </p:cNvSpPr>
          <p:nvPr>
            <p:ph type="ftr" sz="quarter" idx="10"/>
          </p:nvPr>
        </p:nvSpPr>
        <p:spPr/>
        <p:txBody>
          <a:bodyPr/>
          <a:lstStyle/>
          <a:p>
            <a:r>
              <a:rPr lang="en-US"/>
              <a:t>www.themegallery.com</a:t>
            </a:r>
          </a:p>
        </p:txBody>
      </p:sp>
      <p:sp>
        <p:nvSpPr>
          <p:cNvPr id="57354" name="Text Box 10"/>
          <p:cNvSpPr txBox="1">
            <a:spLocks noChangeArrowheads="1"/>
          </p:cNvSpPr>
          <p:nvPr/>
        </p:nvSpPr>
        <p:spPr bwMode="auto">
          <a:xfrm>
            <a:off x="4049713" y="801688"/>
            <a:ext cx="1066800" cy="519112"/>
          </a:xfrm>
          <a:prstGeom prst="rect">
            <a:avLst/>
          </a:prstGeom>
          <a:noFill/>
          <a:ln w="9525">
            <a:noFill/>
            <a:miter lim="800000"/>
            <a:headEnd/>
            <a:tailEnd/>
          </a:ln>
          <a:effectLst/>
        </p:spPr>
        <p:txBody>
          <a:bodyPr>
            <a:spAutoFit/>
          </a:bodyPr>
          <a:lstStyle/>
          <a:p>
            <a:pPr>
              <a:spcBef>
                <a:spcPct val="50000"/>
              </a:spcBef>
            </a:pPr>
            <a:r>
              <a:rPr lang="en-US" sz="2800" b="1" u="sng">
                <a:solidFill>
                  <a:srgbClr val="800000"/>
                </a:solidFill>
                <a:latin typeface="Times New Roman" pitchFamily="18" charset="0"/>
              </a:rPr>
              <a:t>Toán</a:t>
            </a:r>
          </a:p>
        </p:txBody>
      </p:sp>
      <p:sp>
        <p:nvSpPr>
          <p:cNvPr id="57355" name="Text Box 11"/>
          <p:cNvSpPr txBox="1">
            <a:spLocks noChangeArrowheads="1"/>
          </p:cNvSpPr>
          <p:nvPr/>
        </p:nvSpPr>
        <p:spPr bwMode="auto">
          <a:xfrm>
            <a:off x="1306513" y="1249363"/>
            <a:ext cx="7696200" cy="579437"/>
          </a:xfrm>
          <a:prstGeom prst="rect">
            <a:avLst/>
          </a:prstGeom>
          <a:noFill/>
          <a:ln w="9525">
            <a:noFill/>
            <a:miter lim="800000"/>
            <a:headEnd/>
            <a:tailEnd/>
          </a:ln>
          <a:effectLst/>
        </p:spPr>
        <p:txBody>
          <a:bodyPr>
            <a:spAutoFit/>
          </a:bodyPr>
          <a:lstStyle/>
          <a:p>
            <a:pPr>
              <a:spcBef>
                <a:spcPct val="50000"/>
              </a:spcBef>
            </a:pPr>
            <a:r>
              <a:rPr lang="en-US" sz="3200" b="1">
                <a:solidFill>
                  <a:srgbClr val="800000"/>
                </a:solidFill>
                <a:latin typeface="Times New Roman" pitchFamily="18" charset="0"/>
              </a:rPr>
              <a:t>Trừ các số có ba chữ số ( có nhớ một lần )</a:t>
            </a:r>
          </a:p>
        </p:txBody>
      </p:sp>
      <p:grpSp>
        <p:nvGrpSpPr>
          <p:cNvPr id="57356" name="Group 12"/>
          <p:cNvGrpSpPr>
            <a:grpSpLocks/>
          </p:cNvGrpSpPr>
          <p:nvPr/>
        </p:nvGrpSpPr>
        <p:grpSpPr bwMode="auto">
          <a:xfrm>
            <a:off x="1905000" y="2057400"/>
            <a:ext cx="5638800" cy="1981200"/>
            <a:chOff x="192" y="1344"/>
            <a:chExt cx="5472" cy="816"/>
          </a:xfrm>
        </p:grpSpPr>
        <p:sp>
          <p:nvSpPr>
            <p:cNvPr id="57357" name="AutoShape 13"/>
            <p:cNvSpPr>
              <a:spLocks noChangeArrowheads="1"/>
            </p:cNvSpPr>
            <p:nvPr/>
          </p:nvSpPr>
          <p:spPr bwMode="gray">
            <a:xfrm>
              <a:off x="192" y="1344"/>
              <a:ext cx="5472" cy="816"/>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6600"/>
              </a:solidFill>
              <a:round/>
              <a:headEnd/>
              <a:tailEnd/>
            </a:ln>
            <a:effectLst>
              <a:outerShdw dist="135003" dir="2928844" algn="ctr" rotWithShape="0">
                <a:srgbClr val="000000">
                  <a:alpha val="50000"/>
                </a:srgbClr>
              </a:outerShdw>
            </a:effectLst>
          </p:spPr>
          <p:txBody>
            <a:bodyPr wrap="none" anchor="ctr"/>
            <a:lstStyle/>
            <a:p>
              <a:r>
                <a:rPr lang="en-US" sz="2800" b="1">
                  <a:latin typeface="Times New Roman" pitchFamily="18" charset="0"/>
                </a:rPr>
                <a:t>         </a:t>
              </a:r>
            </a:p>
            <a:p>
              <a:r>
                <a:rPr lang="en-US" sz="2800" b="1">
                  <a:latin typeface="Times New Roman" pitchFamily="18" charset="0"/>
                </a:rPr>
                <a:t>          </a:t>
              </a:r>
            </a:p>
            <a:p>
              <a:endParaRPr lang="en-US" sz="2800" b="1">
                <a:latin typeface="Times New Roman" pitchFamily="18" charset="0"/>
              </a:endParaRPr>
            </a:p>
            <a:p>
              <a:r>
                <a:rPr lang="en-US" sz="2800" b="1">
                  <a:latin typeface="Times New Roman" pitchFamily="18" charset="0"/>
                </a:rPr>
                <a:t>            </a:t>
              </a:r>
            </a:p>
          </p:txBody>
        </p:sp>
        <p:sp>
          <p:nvSpPr>
            <p:cNvPr id="57358" name="Text Box 14"/>
            <p:cNvSpPr txBox="1">
              <a:spLocks noChangeArrowheads="1"/>
            </p:cNvSpPr>
            <p:nvPr/>
          </p:nvSpPr>
          <p:spPr bwMode="auto">
            <a:xfrm>
              <a:off x="192" y="1440"/>
              <a:ext cx="5472" cy="640"/>
            </a:xfrm>
            <a:prstGeom prst="rect">
              <a:avLst/>
            </a:prstGeom>
            <a:noFill/>
            <a:ln w="9525">
              <a:noFill/>
              <a:miter lim="800000"/>
              <a:headEnd/>
              <a:tailEnd/>
            </a:ln>
            <a:effectLst/>
          </p:spPr>
          <p:txBody>
            <a:bodyPr>
              <a:spAutoFit/>
            </a:bodyPr>
            <a:lstStyle/>
            <a:p>
              <a:r>
                <a:rPr lang="en-US" sz="2400" b="1">
                  <a:latin typeface="Times New Roman" pitchFamily="18" charset="0"/>
                </a:rPr>
                <a:t> Giải bài toán theo tóm tắt sau:</a:t>
              </a:r>
            </a:p>
            <a:p>
              <a:r>
                <a:rPr lang="en-US" sz="2400" b="1">
                  <a:latin typeface="Times New Roman" pitchFamily="18" charset="0"/>
                </a:rPr>
                <a:t>            Đoạn dây dài : 243cm</a:t>
              </a:r>
            </a:p>
            <a:p>
              <a:r>
                <a:rPr lang="en-US" sz="2400" b="1">
                  <a:latin typeface="Times New Roman" pitchFamily="18" charset="0"/>
                </a:rPr>
                <a:t>            Cắt đi             :   27cm</a:t>
              </a:r>
            </a:p>
            <a:p>
              <a:r>
                <a:rPr lang="en-US" sz="2400" b="1">
                  <a:latin typeface="Times New Roman" pitchFamily="18" charset="0"/>
                </a:rPr>
                <a:t>            Còn lại           :   …cm ?  </a:t>
              </a:r>
            </a:p>
          </p:txBody>
        </p:sp>
      </p:grpSp>
      <p:sp>
        <p:nvSpPr>
          <p:cNvPr id="57359" name="AutoShape 15"/>
          <p:cNvSpPr>
            <a:spLocks noChangeArrowheads="1"/>
          </p:cNvSpPr>
          <p:nvPr/>
        </p:nvSpPr>
        <p:spPr bwMode="gray">
          <a:xfrm>
            <a:off x="1447800" y="4191000"/>
            <a:ext cx="6477000" cy="2133600"/>
          </a:xfrm>
          <a:prstGeom prst="roundRect">
            <a:avLst>
              <a:gd name="adj" fmla="val 10889"/>
            </a:avLst>
          </a:prstGeom>
          <a:gradFill rotWithShape="1">
            <a:gsLst>
              <a:gs pos="0">
                <a:srgbClr val="0099FF"/>
              </a:gs>
              <a:gs pos="50000">
                <a:srgbClr val="0099FF">
                  <a:gamma/>
                  <a:tint val="9412"/>
                  <a:invGamma/>
                </a:srgbClr>
              </a:gs>
              <a:gs pos="100000">
                <a:srgbClr val="0099FF"/>
              </a:gs>
            </a:gsLst>
            <a:lin ang="5400000" scaled="1"/>
          </a:gradFill>
          <a:ln w="38100">
            <a:solidFill>
              <a:srgbClr val="FF6600"/>
            </a:solidFill>
            <a:round/>
            <a:headEnd/>
            <a:tailEnd/>
          </a:ln>
          <a:effectLst>
            <a:outerShdw dist="135003" dir="2928844" algn="ctr" rotWithShape="0">
              <a:srgbClr val="000000">
                <a:alpha val="50000"/>
              </a:srgbClr>
            </a:outerShdw>
          </a:effectLst>
        </p:spPr>
        <p:txBody>
          <a:bodyPr wrap="none" anchor="ctr"/>
          <a:lstStyle/>
          <a:p>
            <a:pPr algn="ctr"/>
            <a:r>
              <a:rPr lang="en-US" sz="2800" b="1" u="sng">
                <a:solidFill>
                  <a:srgbClr val="CC3300"/>
                </a:solidFill>
                <a:latin typeface="Times New Roman" pitchFamily="18" charset="0"/>
              </a:rPr>
              <a:t>Bài giải</a:t>
            </a:r>
            <a:r>
              <a:rPr lang="en-US" sz="2800" b="1">
                <a:solidFill>
                  <a:srgbClr val="CC3300"/>
                </a:solidFill>
                <a:latin typeface="Times New Roman" pitchFamily="18" charset="0"/>
              </a:rPr>
              <a:t> </a:t>
            </a:r>
          </a:p>
          <a:p>
            <a:pPr algn="ctr"/>
            <a:r>
              <a:rPr lang="en-US" sz="2800" b="1">
                <a:solidFill>
                  <a:srgbClr val="CC3300"/>
                </a:solidFill>
                <a:latin typeface="Times New Roman" pitchFamily="18" charset="0"/>
              </a:rPr>
              <a:t>Đoạn dây còn lại dài là :</a:t>
            </a:r>
          </a:p>
          <a:p>
            <a:pPr algn="ctr"/>
            <a:r>
              <a:rPr lang="en-US" sz="2800" b="1">
                <a:solidFill>
                  <a:srgbClr val="CC3300"/>
                </a:solidFill>
                <a:latin typeface="Times New Roman" pitchFamily="18" charset="0"/>
              </a:rPr>
              <a:t>243 – 27 = 216 (cm)</a:t>
            </a:r>
          </a:p>
          <a:p>
            <a:pPr algn="ctr"/>
            <a:r>
              <a:rPr lang="en-US" sz="2800" b="1" u="sng">
                <a:solidFill>
                  <a:srgbClr val="CC3300"/>
                </a:solidFill>
                <a:latin typeface="Times New Roman" pitchFamily="18" charset="0"/>
              </a:rPr>
              <a:t>Đáp số</a:t>
            </a:r>
            <a:r>
              <a:rPr lang="en-US" sz="2800" b="1">
                <a:solidFill>
                  <a:srgbClr val="CC3300"/>
                </a:solidFill>
                <a:latin typeface="Times New Roman" pitchFamily="18" charset="0"/>
              </a:rPr>
              <a:t> : 216 cm</a:t>
            </a:r>
          </a:p>
          <a:p>
            <a:pPr algn="ctr"/>
            <a:endParaRPr lang="en-US" sz="2800" b="1">
              <a:solidFill>
                <a:srgbClr val="CC3300"/>
              </a:solidFill>
              <a:latin typeface="Times New Roman" pitchFamily="18" charset="0"/>
            </a:endParaRPr>
          </a:p>
        </p:txBody>
      </p:sp>
      <p:grpSp>
        <p:nvGrpSpPr>
          <p:cNvPr id="57360" name="Group 16"/>
          <p:cNvGrpSpPr>
            <a:grpSpLocks/>
          </p:cNvGrpSpPr>
          <p:nvPr/>
        </p:nvGrpSpPr>
        <p:grpSpPr bwMode="auto">
          <a:xfrm>
            <a:off x="762000" y="2057400"/>
            <a:ext cx="914400" cy="771525"/>
            <a:chOff x="192" y="2112"/>
            <a:chExt cx="576" cy="486"/>
          </a:xfrm>
        </p:grpSpPr>
        <p:sp>
          <p:nvSpPr>
            <p:cNvPr id="57361" name="AutoShape 17"/>
            <p:cNvSpPr>
              <a:spLocks noChangeArrowheads="1"/>
            </p:cNvSpPr>
            <p:nvPr/>
          </p:nvSpPr>
          <p:spPr bwMode="gray">
            <a:xfrm>
              <a:off x="192" y="2112"/>
              <a:ext cx="576"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grpSp>
          <p:nvGrpSpPr>
            <p:cNvPr id="57362" name="Group 18"/>
            <p:cNvGrpSpPr>
              <a:grpSpLocks/>
            </p:cNvGrpSpPr>
            <p:nvPr/>
          </p:nvGrpSpPr>
          <p:grpSpPr bwMode="auto">
            <a:xfrm>
              <a:off x="192" y="2151"/>
              <a:ext cx="548" cy="447"/>
              <a:chOff x="240" y="1584"/>
              <a:chExt cx="528" cy="398"/>
            </a:xfrm>
          </p:grpSpPr>
          <p:grpSp>
            <p:nvGrpSpPr>
              <p:cNvPr id="57363" name="Group 19"/>
              <p:cNvGrpSpPr>
                <a:grpSpLocks/>
              </p:cNvGrpSpPr>
              <p:nvPr/>
            </p:nvGrpSpPr>
            <p:grpSpPr bwMode="auto">
              <a:xfrm>
                <a:off x="240" y="1584"/>
                <a:ext cx="528" cy="398"/>
                <a:chOff x="999" y="3120"/>
                <a:chExt cx="768" cy="772"/>
              </a:xfrm>
            </p:grpSpPr>
            <p:sp>
              <p:nvSpPr>
                <p:cNvPr id="57364" name="AutoShape 20"/>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57365" name="Freeform 21"/>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57366" name="Text Box 22"/>
                <p:cNvSpPr txBox="1">
                  <a:spLocks noChangeArrowheads="1"/>
                </p:cNvSpPr>
                <p:nvPr/>
              </p:nvSpPr>
              <p:spPr bwMode="gray">
                <a:xfrm>
                  <a:off x="1291" y="3327"/>
                  <a:ext cx="168" cy="565"/>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sp>
            <p:nvSpPr>
              <p:cNvPr id="57367" name="Text Box 23"/>
              <p:cNvSpPr txBox="1">
                <a:spLocks noChangeArrowheads="1"/>
              </p:cNvSpPr>
              <p:nvPr/>
            </p:nvSpPr>
            <p:spPr bwMode="auto">
              <a:xfrm>
                <a:off x="384" y="1598"/>
                <a:ext cx="288" cy="292"/>
              </a:xfrm>
              <a:prstGeom prst="rect">
                <a:avLst/>
              </a:prstGeom>
              <a:noFill/>
              <a:ln w="9525">
                <a:noFill/>
                <a:miter lim="800000"/>
                <a:headEnd/>
                <a:tailEnd/>
              </a:ln>
              <a:effectLst/>
            </p:spPr>
            <p:txBody>
              <a:bodyPr>
                <a:spAutoFit/>
              </a:bodyPr>
              <a:lstStyle/>
              <a:p>
                <a:pPr>
                  <a:spcBef>
                    <a:spcPct val="50000"/>
                  </a:spcBef>
                </a:pPr>
                <a:r>
                  <a:rPr lang="en-US" sz="2800" b="1">
                    <a:solidFill>
                      <a:srgbClr val="990000"/>
                    </a:solidFill>
                    <a:latin typeface="Times New Roman" pitchFamily="18" charset="0"/>
                  </a:rPr>
                  <a:t>4</a:t>
                </a: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57360"/>
                                        </p:tgtEl>
                                        <p:attrNameLst>
                                          <p:attrName>style.visibility</p:attrName>
                                        </p:attrNameLst>
                                      </p:cBhvr>
                                      <p:to>
                                        <p:strVal val="visible"/>
                                      </p:to>
                                    </p:set>
                                    <p:animEffect transition="in" filter="wedge">
                                      <p:cBhvr>
                                        <p:cTn id="7" dur="2000"/>
                                        <p:tgtEl>
                                          <p:spTgt spid="57360"/>
                                        </p:tgtEl>
                                      </p:cBhvr>
                                    </p:animEffect>
                                  </p:childTnLst>
                                </p:cTn>
                              </p:par>
                              <p:par>
                                <p:cTn id="8" presetID="20" presetClass="entr" presetSubtype="0" fill="hold" nodeType="withEffect">
                                  <p:stCondLst>
                                    <p:cond delay="0"/>
                                  </p:stCondLst>
                                  <p:childTnLst>
                                    <p:set>
                                      <p:cBhvr>
                                        <p:cTn id="9" dur="1" fill="hold">
                                          <p:stCondLst>
                                            <p:cond delay="0"/>
                                          </p:stCondLst>
                                        </p:cTn>
                                        <p:tgtEl>
                                          <p:spTgt spid="57356"/>
                                        </p:tgtEl>
                                        <p:attrNameLst>
                                          <p:attrName>style.visibility</p:attrName>
                                        </p:attrNameLst>
                                      </p:cBhvr>
                                      <p:to>
                                        <p:strVal val="visible"/>
                                      </p:to>
                                    </p:set>
                                    <p:animEffect transition="in" filter="wedge">
                                      <p:cBhvr>
                                        <p:cTn id="10" dur="2000"/>
                                        <p:tgtEl>
                                          <p:spTgt spid="57356"/>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57359"/>
                                        </p:tgtEl>
                                        <p:attrNameLst>
                                          <p:attrName>style.visibility</p:attrName>
                                        </p:attrNameLst>
                                      </p:cBhvr>
                                      <p:to>
                                        <p:strVal val="visible"/>
                                      </p:to>
                                    </p:set>
                                    <p:animEffect transition="in" filter="wheel(4)">
                                      <p:cBhvr>
                                        <p:cTn id="15" dur="2000"/>
                                        <p:tgtEl>
                                          <p:spTgt spid="573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1"/>
          <p:cNvSpPr>
            <a:spLocks noGrp="1"/>
          </p:cNvSpPr>
          <p:nvPr>
            <p:ph type="ftr" sz="quarter" idx="10"/>
          </p:nvPr>
        </p:nvSpPr>
        <p:spPr/>
        <p:txBody>
          <a:bodyPr/>
          <a:lstStyle/>
          <a:p>
            <a:r>
              <a:rPr lang="en-US"/>
              <a:t>www.themegallery.com</a:t>
            </a:r>
          </a:p>
        </p:txBody>
      </p:sp>
      <p:sp>
        <p:nvSpPr>
          <p:cNvPr id="58378" name="Text Box 10"/>
          <p:cNvSpPr txBox="1">
            <a:spLocks noChangeArrowheads="1"/>
          </p:cNvSpPr>
          <p:nvPr/>
        </p:nvSpPr>
        <p:spPr bwMode="auto">
          <a:xfrm>
            <a:off x="4202113" y="954088"/>
            <a:ext cx="1066800" cy="519112"/>
          </a:xfrm>
          <a:prstGeom prst="rect">
            <a:avLst/>
          </a:prstGeom>
          <a:noFill/>
          <a:ln w="9525">
            <a:noFill/>
            <a:miter lim="800000"/>
            <a:headEnd/>
            <a:tailEnd/>
          </a:ln>
          <a:effectLst/>
        </p:spPr>
        <p:txBody>
          <a:bodyPr>
            <a:spAutoFit/>
          </a:bodyPr>
          <a:lstStyle/>
          <a:p>
            <a:pPr>
              <a:spcBef>
                <a:spcPct val="50000"/>
              </a:spcBef>
            </a:pPr>
            <a:r>
              <a:rPr lang="en-US" sz="2800" b="1" u="sng">
                <a:solidFill>
                  <a:srgbClr val="800000"/>
                </a:solidFill>
                <a:latin typeface="Times New Roman" pitchFamily="18" charset="0"/>
              </a:rPr>
              <a:t>Toán</a:t>
            </a:r>
          </a:p>
        </p:txBody>
      </p:sp>
      <p:sp>
        <p:nvSpPr>
          <p:cNvPr id="58379" name="Text Box 11"/>
          <p:cNvSpPr txBox="1">
            <a:spLocks noChangeArrowheads="1"/>
          </p:cNvSpPr>
          <p:nvPr/>
        </p:nvSpPr>
        <p:spPr bwMode="auto">
          <a:xfrm>
            <a:off x="1458913" y="1401763"/>
            <a:ext cx="7696200" cy="579437"/>
          </a:xfrm>
          <a:prstGeom prst="rect">
            <a:avLst/>
          </a:prstGeom>
          <a:noFill/>
          <a:ln w="9525">
            <a:noFill/>
            <a:miter lim="800000"/>
            <a:headEnd/>
            <a:tailEnd/>
          </a:ln>
          <a:effectLst/>
        </p:spPr>
        <p:txBody>
          <a:bodyPr>
            <a:spAutoFit/>
          </a:bodyPr>
          <a:lstStyle/>
          <a:p>
            <a:pPr>
              <a:spcBef>
                <a:spcPct val="50000"/>
              </a:spcBef>
            </a:pPr>
            <a:r>
              <a:rPr lang="en-US" sz="3200" b="1">
                <a:solidFill>
                  <a:srgbClr val="800000"/>
                </a:solidFill>
                <a:latin typeface="Times New Roman" pitchFamily="18" charset="0"/>
              </a:rPr>
              <a:t>Trừ các số có ba chữ số ( có nhớ một lần )</a:t>
            </a:r>
          </a:p>
        </p:txBody>
      </p:sp>
      <p:sp>
        <p:nvSpPr>
          <p:cNvPr id="58380" name="Text Box 12"/>
          <p:cNvSpPr txBox="1">
            <a:spLocks noChangeArrowheads="1"/>
          </p:cNvSpPr>
          <p:nvPr/>
        </p:nvSpPr>
        <p:spPr bwMode="auto">
          <a:xfrm>
            <a:off x="1524000" y="2133600"/>
            <a:ext cx="6477000" cy="944563"/>
          </a:xfrm>
          <a:prstGeom prst="rect">
            <a:avLst/>
          </a:prstGeom>
          <a:noFill/>
          <a:ln w="9525">
            <a:noFill/>
            <a:miter lim="800000"/>
            <a:headEnd/>
            <a:tailEnd/>
          </a:ln>
          <a:effectLst/>
        </p:spPr>
        <p:txBody>
          <a:bodyPr>
            <a:spAutoFit/>
          </a:bodyPr>
          <a:lstStyle/>
          <a:p>
            <a:r>
              <a:rPr lang="en-US" sz="2400" b="1">
                <a:latin typeface="Times New Roman" pitchFamily="18" charset="0"/>
              </a:rPr>
              <a:t>                          (Xem sách trang 7)</a:t>
            </a:r>
          </a:p>
          <a:p>
            <a:pPr algn="ctr"/>
            <a:r>
              <a:rPr lang="en-US" sz="2400" b="1">
                <a:latin typeface="Times New Roman" pitchFamily="18" charset="0"/>
              </a:rPr>
              <a:t>Bài sau : </a:t>
            </a:r>
            <a:r>
              <a:rPr lang="en-US" sz="3200" b="1">
                <a:solidFill>
                  <a:srgbClr val="800000"/>
                </a:solidFill>
                <a:latin typeface="Times New Roman" pitchFamily="18" charset="0"/>
              </a:rPr>
              <a:t>Luyện tập</a:t>
            </a:r>
          </a:p>
        </p:txBody>
      </p:sp>
      <p:sp>
        <p:nvSpPr>
          <p:cNvPr id="58381" name="Line 13"/>
          <p:cNvSpPr>
            <a:spLocks noChangeShapeType="1"/>
          </p:cNvSpPr>
          <p:nvPr/>
        </p:nvSpPr>
        <p:spPr bwMode="auto">
          <a:xfrm>
            <a:off x="2133600" y="3429000"/>
            <a:ext cx="6248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3"/>
          <p:cNvSpPr>
            <a:spLocks noGrp="1"/>
          </p:cNvSpPr>
          <p:nvPr>
            <p:ph type="ftr" sz="quarter" idx="10"/>
          </p:nvPr>
        </p:nvSpPr>
        <p:spPr/>
        <p:txBody>
          <a:bodyPr/>
          <a:lstStyle/>
          <a:p>
            <a:r>
              <a:rPr lang="en-US"/>
              <a:t>www.themegallery.com</a:t>
            </a:r>
          </a:p>
        </p:txBody>
      </p:sp>
      <p:pic>
        <p:nvPicPr>
          <p:cNvPr id="61442" name="Picture 2" descr="post-47-110527523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1446" name="WordArt 6"/>
          <p:cNvSpPr>
            <a:spLocks noChangeArrowheads="1" noChangeShapeType="1" noTextEdit="1"/>
          </p:cNvSpPr>
          <p:nvPr/>
        </p:nvSpPr>
        <p:spPr bwMode="auto">
          <a:xfrm rot="-128834">
            <a:off x="1676400" y="5105400"/>
            <a:ext cx="5943600" cy="1066800"/>
          </a:xfrm>
          <a:prstGeom prst="rect">
            <a:avLst/>
          </a:prstGeom>
        </p:spPr>
        <p:txBody>
          <a:bodyPr wrap="none" fromWordArt="1">
            <a:prstTxWarp prst="textPlain">
              <a:avLst>
                <a:gd name="adj" fmla="val 50000"/>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6000" b="1" kern="10">
                <a:ln w="9525">
                  <a:round/>
                  <a:headEnd/>
                  <a:tailEnd/>
                </a:ln>
                <a:gradFill rotWithShape="0">
                  <a:gsLst>
                    <a:gs pos="0">
                      <a:srgbClr val="FFE701"/>
                    </a:gs>
                    <a:gs pos="100000">
                      <a:srgbClr val="FE3E02"/>
                    </a:gs>
                  </a:gsLst>
                  <a:lin ang="5528834" scaled="1"/>
                </a:gradFill>
                <a:latin typeface="Times New Roman"/>
                <a:cs typeface="Times New Roman"/>
              </a:rPr>
              <a:t>CHÀO TẠM BIỆT</a:t>
            </a:r>
          </a:p>
        </p:txBody>
      </p:sp>
      <p:sp>
        <p:nvSpPr>
          <p:cNvPr id="61447" name="WordArt 7"/>
          <p:cNvSpPr>
            <a:spLocks noChangeArrowheads="1" noChangeShapeType="1" noTextEdit="1"/>
          </p:cNvSpPr>
          <p:nvPr/>
        </p:nvSpPr>
        <p:spPr bwMode="auto">
          <a:xfrm>
            <a:off x="381000" y="914400"/>
            <a:ext cx="8458200" cy="1533525"/>
          </a:xfrm>
          <a:prstGeom prst="rect">
            <a:avLst/>
          </a:prstGeom>
        </p:spPr>
        <p:txBody>
          <a:bodyPr wrap="none" fromWordArt="1">
            <a:prstTxWarp prst="textWave2">
              <a:avLst>
                <a:gd name="adj1" fmla="val 13005"/>
                <a:gd name="adj2" fmla="val 0"/>
              </a:avLst>
            </a:prstTxWarp>
          </a:bodyPr>
          <a:lstStyle/>
          <a:p>
            <a:pPr algn="ctr"/>
            <a:r>
              <a:rPr lang="en-US" sz="6000" b="1" i="1" kern="10">
                <a:ln w="12700">
                  <a:solidFill>
                    <a:srgbClr val="0000FF"/>
                  </a:solidFill>
                  <a:round/>
                  <a:headEnd/>
                  <a:tailEnd/>
                </a:ln>
                <a:solidFill>
                  <a:srgbClr val="FF0000">
                    <a:alpha val="88000"/>
                  </a:srgbClr>
                </a:solidFill>
                <a:effectLst>
                  <a:outerShdw dist="35921" dir="2700000" sy="50000" kx="2115830" algn="bl" rotWithShape="0">
                    <a:srgbClr val="C0C0C0">
                      <a:alpha val="80000"/>
                    </a:srgbClr>
                  </a:outerShdw>
                </a:effectLst>
                <a:latin typeface="Times New Roman"/>
                <a:cs typeface="Times New Roman"/>
              </a:rPr>
              <a:t>Chúc các thầy, cô giáo sức khỏe</a:t>
            </a:r>
          </a:p>
        </p:txBody>
      </p:sp>
      <p:pic>
        <p:nvPicPr>
          <p:cNvPr id="61448" name="Picture 8" descr="flower16"/>
          <p:cNvPicPr>
            <a:picLocks noChangeAspect="1" noChangeArrowheads="1" noCrop="1"/>
          </p:cNvPicPr>
          <p:nvPr/>
        </p:nvPicPr>
        <p:blipFill>
          <a:blip r:embed="rId3"/>
          <a:srcRect/>
          <a:stretch>
            <a:fillRect/>
          </a:stretch>
        </p:blipFill>
        <p:spPr bwMode="auto">
          <a:xfrm>
            <a:off x="381000" y="4876800"/>
            <a:ext cx="1577975" cy="1654175"/>
          </a:xfrm>
          <a:prstGeom prst="rect">
            <a:avLst/>
          </a:prstGeom>
          <a:noFill/>
        </p:spPr>
      </p:pic>
      <p:pic>
        <p:nvPicPr>
          <p:cNvPr id="61449" name="Picture 52" descr="DSTARS-P"/>
          <p:cNvPicPr>
            <a:picLocks noChangeAspect="1" noChangeArrowheads="1" noCrop="1"/>
          </p:cNvPicPr>
          <p:nvPr/>
        </p:nvPicPr>
        <p:blipFill>
          <a:blip r:embed="rId4">
            <a:lum contrast="-6000"/>
          </a:blip>
          <a:srcRect/>
          <a:stretch>
            <a:fillRect/>
          </a:stretch>
        </p:blipFill>
        <p:spPr bwMode="auto">
          <a:xfrm>
            <a:off x="304800" y="304800"/>
            <a:ext cx="1806575" cy="1827213"/>
          </a:xfrm>
          <a:prstGeom prst="rect">
            <a:avLst/>
          </a:prstGeom>
          <a:noFill/>
          <a:ln w="9525">
            <a:noFill/>
            <a:miter lim="800000"/>
            <a:headEnd/>
            <a:tailEnd/>
          </a:ln>
        </p:spPr>
      </p:pic>
      <p:pic>
        <p:nvPicPr>
          <p:cNvPr id="61450" name="Picture 52" descr="DSTARS-P"/>
          <p:cNvPicPr>
            <a:picLocks noChangeAspect="1" noChangeArrowheads="1" noCrop="1"/>
          </p:cNvPicPr>
          <p:nvPr/>
        </p:nvPicPr>
        <p:blipFill>
          <a:blip r:embed="rId4">
            <a:lum contrast="-6000"/>
          </a:blip>
          <a:srcRect/>
          <a:stretch>
            <a:fillRect/>
          </a:stretch>
        </p:blipFill>
        <p:spPr bwMode="auto">
          <a:xfrm>
            <a:off x="7337425" y="304800"/>
            <a:ext cx="1806575" cy="1827213"/>
          </a:xfrm>
          <a:prstGeom prst="rect">
            <a:avLst/>
          </a:prstGeom>
          <a:noFill/>
          <a:ln w="9525">
            <a:noFill/>
            <a:miter lim="800000"/>
            <a:headEnd/>
            <a:tailEnd/>
          </a:ln>
        </p:spPr>
      </p:pic>
      <p:pic>
        <p:nvPicPr>
          <p:cNvPr id="61451" name="Picture 52" descr="DSTARS-P"/>
          <p:cNvPicPr>
            <a:picLocks noChangeAspect="1" noChangeArrowheads="1" noCrop="1"/>
          </p:cNvPicPr>
          <p:nvPr/>
        </p:nvPicPr>
        <p:blipFill>
          <a:blip r:embed="rId4">
            <a:lum contrast="-6000"/>
          </a:blip>
          <a:srcRect/>
          <a:stretch>
            <a:fillRect/>
          </a:stretch>
        </p:blipFill>
        <p:spPr bwMode="auto">
          <a:xfrm>
            <a:off x="1447800" y="2819400"/>
            <a:ext cx="1806575" cy="1827213"/>
          </a:xfrm>
          <a:prstGeom prst="rect">
            <a:avLst/>
          </a:prstGeom>
          <a:noFill/>
          <a:ln w="9525">
            <a:noFill/>
            <a:miter lim="800000"/>
            <a:headEnd/>
            <a:tailEnd/>
          </a:ln>
        </p:spPr>
      </p:pic>
      <p:pic>
        <p:nvPicPr>
          <p:cNvPr id="61452" name="Picture 52" descr="DSTARS-P"/>
          <p:cNvPicPr>
            <a:picLocks noChangeAspect="1" noChangeArrowheads="1" noCrop="1"/>
          </p:cNvPicPr>
          <p:nvPr/>
        </p:nvPicPr>
        <p:blipFill>
          <a:blip r:embed="rId4">
            <a:lum contrast="-6000"/>
          </a:blip>
          <a:srcRect/>
          <a:stretch>
            <a:fillRect/>
          </a:stretch>
        </p:blipFill>
        <p:spPr bwMode="auto">
          <a:xfrm>
            <a:off x="3505200" y="381000"/>
            <a:ext cx="1806575" cy="1827213"/>
          </a:xfrm>
          <a:prstGeom prst="rect">
            <a:avLst/>
          </a:prstGeom>
          <a:noFill/>
          <a:ln w="9525">
            <a:noFill/>
            <a:miter lim="800000"/>
            <a:headEnd/>
            <a:tailEnd/>
          </a:ln>
        </p:spPr>
      </p:pic>
      <p:pic>
        <p:nvPicPr>
          <p:cNvPr id="61453" name="Picture 52" descr="DSTARS-P"/>
          <p:cNvPicPr>
            <a:picLocks noChangeAspect="1" noChangeArrowheads="1" noCrop="1"/>
          </p:cNvPicPr>
          <p:nvPr/>
        </p:nvPicPr>
        <p:blipFill>
          <a:blip r:embed="rId4">
            <a:lum contrast="-6000"/>
          </a:blip>
          <a:srcRect/>
          <a:stretch>
            <a:fillRect/>
          </a:stretch>
        </p:blipFill>
        <p:spPr bwMode="auto">
          <a:xfrm>
            <a:off x="7337425" y="3048000"/>
            <a:ext cx="1806575" cy="1827213"/>
          </a:xfrm>
          <a:prstGeom prst="rect">
            <a:avLst/>
          </a:prstGeom>
          <a:noFill/>
          <a:ln w="9525">
            <a:noFill/>
            <a:miter lim="800000"/>
            <a:headEnd/>
            <a:tailEnd/>
          </a:ln>
        </p:spPr>
      </p:pic>
      <p:pic>
        <p:nvPicPr>
          <p:cNvPr id="61454" name="Picture 52" descr="DSTARS-P"/>
          <p:cNvPicPr>
            <a:picLocks noChangeAspect="1" noChangeArrowheads="1" noCrop="1"/>
          </p:cNvPicPr>
          <p:nvPr/>
        </p:nvPicPr>
        <p:blipFill>
          <a:blip r:embed="rId4">
            <a:lum contrast="-6000"/>
          </a:blip>
          <a:srcRect/>
          <a:stretch>
            <a:fillRect/>
          </a:stretch>
        </p:blipFill>
        <p:spPr bwMode="auto">
          <a:xfrm>
            <a:off x="7543800" y="5562600"/>
            <a:ext cx="1806575" cy="1827213"/>
          </a:xfrm>
          <a:prstGeom prst="rect">
            <a:avLst/>
          </a:prstGeom>
          <a:noFill/>
          <a:ln w="9525">
            <a:noFill/>
            <a:miter lim="800000"/>
            <a:headEnd/>
            <a:tailEnd/>
          </a:ln>
        </p:spPr>
      </p:pic>
      <p:pic>
        <p:nvPicPr>
          <p:cNvPr id="61455" name="Picture 52" descr="DSTARS-P"/>
          <p:cNvPicPr>
            <a:picLocks noChangeAspect="1" noChangeArrowheads="1" noCrop="1"/>
          </p:cNvPicPr>
          <p:nvPr/>
        </p:nvPicPr>
        <p:blipFill>
          <a:blip r:embed="rId4">
            <a:lum contrast="-6000"/>
          </a:blip>
          <a:srcRect/>
          <a:stretch>
            <a:fillRect/>
          </a:stretch>
        </p:blipFill>
        <p:spPr bwMode="auto">
          <a:xfrm>
            <a:off x="4038600" y="3048000"/>
            <a:ext cx="1806575" cy="18272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repeatCount="5000" fill="hold" grpId="0" nodeType="withEffect">
                                  <p:stCondLst>
                                    <p:cond delay="0"/>
                                  </p:stCondLst>
                                  <p:childTnLst>
                                    <p:set>
                                      <p:cBhvr>
                                        <p:cTn id="6" dur="1" fill="hold">
                                          <p:stCondLst>
                                            <p:cond delay="0"/>
                                          </p:stCondLst>
                                        </p:cTn>
                                        <p:tgtEl>
                                          <p:spTgt spid="61446"/>
                                        </p:tgtEl>
                                        <p:attrNameLst>
                                          <p:attrName>style.visibility</p:attrName>
                                        </p:attrNameLst>
                                      </p:cBhvr>
                                      <p:to>
                                        <p:strVal val="visible"/>
                                      </p:to>
                                    </p:set>
                                    <p:animEffect transition="in" filter="wedge">
                                      <p:cBhvr>
                                        <p:cTn id="7" dur="2000"/>
                                        <p:tgtEl>
                                          <p:spTgt spid="61446"/>
                                        </p:tgtEl>
                                      </p:cBhvr>
                                    </p:animEffect>
                                  </p:childTnLst>
                                </p:cTn>
                              </p:par>
                              <p:par>
                                <p:cTn id="8" presetID="14" presetClass="entr" presetSubtype="10" repeatCount="10000" fill="hold" grpId="0" nodeType="withEffect">
                                  <p:stCondLst>
                                    <p:cond delay="0"/>
                                  </p:stCondLst>
                                  <p:childTnLst>
                                    <p:set>
                                      <p:cBhvr>
                                        <p:cTn id="9" dur="1" fill="hold">
                                          <p:stCondLst>
                                            <p:cond delay="0"/>
                                          </p:stCondLst>
                                        </p:cTn>
                                        <p:tgtEl>
                                          <p:spTgt spid="61447"/>
                                        </p:tgtEl>
                                        <p:attrNameLst>
                                          <p:attrName>style.visibility</p:attrName>
                                        </p:attrNameLst>
                                      </p:cBhvr>
                                      <p:to>
                                        <p:strVal val="visible"/>
                                      </p:to>
                                    </p:set>
                                    <p:animEffect transition="in" filter="randombar(horizontal)">
                                      <p:cBhvr>
                                        <p:cTn id="10" dur="500"/>
                                        <p:tgtEl>
                                          <p:spTgt spid="614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6" grpId="0" animBg="1"/>
      <p:bldP spid="6144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337939"/>
  <p:tag name="VIOLETTITLE" val="Phép trừ các số có ba chữ số"/>
  <p:tag name="VIOLETLESSON" val="4"/>
  <p:tag name="VIOLETCATID" val="8049774"/>
  <p:tag name="VIOLETSUBJECT" val="Toán học 3"/>
  <p:tag name="VIOLETAUTHORID" val="2123613"/>
  <p:tag name="VIOLETAUTHORNAME" val="Trần Thị Hai"/>
  <p:tag name="VIOLETAUTHORAVATAR" val="2/123/613/avatar.jpg"/>
  <p:tag name="VIOLETAUTHORADDRESS" val="Trường tiểu học Nguyễn Công Sáu - Quảng Nam"/>
  <p:tag name="VIOLETAUTHORHOMEPAGE" val="http://violet.vn/thihai57"/>
  <p:tag name="VIOLETDATE" val="2010-01-30 05:43:25"/>
  <p:tag name="VIOLETHIT" val="417"/>
  <p:tag name="VIOLETLIKE" val="0"/>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81&quot;/&gt;&lt;/object&gt;&lt;object type=&quot;3&quot; unique_id=&quot;10006&quot;&gt;&lt;property id=&quot;20148&quot; value=&quot;5&quot;/&gt;&lt;property id=&quot;20300&quot; value=&quot;Slide 3&quot;/&gt;&lt;property id=&quot;20307&quot; value=&quot;289&quot;/&gt;&lt;/object&gt;&lt;object type=&quot;3&quot; unique_id=&quot;10007&quot;&gt;&lt;property id=&quot;20148&quot; value=&quot;5&quot;/&gt;&lt;property id=&quot;20300&quot; value=&quot;Slide 4&quot;/&gt;&lt;property id=&quot;20307&quot; value=&quot;290&quot;/&gt;&lt;/object&gt;&lt;object type=&quot;3&quot; unique_id=&quot;10008&quot;&gt;&lt;property id=&quot;20148&quot; value=&quot;5&quot;/&gt;&lt;property id=&quot;20300&quot; value=&quot;Slide 5&quot;/&gt;&lt;property id=&quot;20307&quot; value=&quot;291&quot;/&gt;&lt;/object&gt;&lt;object type=&quot;3&quot; unique_id=&quot;10009&quot;&gt;&lt;property id=&quot;20148&quot; value=&quot;5&quot;/&gt;&lt;property id=&quot;20300&quot; value=&quot;Slide 6&quot;/&gt;&lt;property id=&quot;20307&quot; value=&quot;292&quot;/&gt;&lt;/object&gt;&lt;object type=&quot;3&quot; unique_id=&quot;10010&quot;&gt;&lt;property id=&quot;20148&quot; value=&quot;5&quot;/&gt;&lt;property id=&quot;20300&quot; value=&quot;Slide 7&quot;/&gt;&lt;property id=&quot;20307&quot; value=&quot;293&quot;/&gt;&lt;/object&gt;&lt;object type=&quot;3&quot; unique_id=&quot;10011&quot;&gt;&lt;property id=&quot;20148&quot; value=&quot;5&quot;/&gt;&lt;property id=&quot;20300&quot; value=&quot;Slide 8&quot;/&gt;&lt;property id=&quot;20307&quot; value=&quot;294&quot;/&gt;&lt;/object&gt;&lt;object type=&quot;3&quot; unique_id=&quot;10012&quot;&gt;&lt;property id=&quot;20148&quot; value=&quot;5&quot;/&gt;&lt;property id=&quot;20300&quot; value=&quot;Slide 9&quot;/&gt;&lt;property id=&quot;20307&quot; value=&quot;297&quot;/&gt;&lt;/object&gt;&lt;object type=&quot;3&quot; unique_id=&quot;10173&quot;&gt;&lt;property id=&quot;20148&quot; value=&quot;5&quot;/&gt;&lt;property id=&quot;20300&quot; value=&quot;Slide 1&quot;/&gt;&lt;property id=&quot;20307&quot; value=&quot;299&quot;/&gt;&lt;/object&gt;&lt;/object&gt;&lt;/object&gt;&lt;/database&gt;"/>
  <p:tag name="SECTOMILLISECCONVERTED" val="1"/>
</p:tagLst>
</file>

<file path=ppt/theme/theme1.xml><?xml version="1.0" encoding="utf-8"?>
<a:theme xmlns:a="http://schemas.openxmlformats.org/drawingml/2006/main" name="F042TGp">
  <a:themeElements>
    <a:clrScheme name="F042TGp 1">
      <a:dk1>
        <a:srgbClr val="2B166E"/>
      </a:dk1>
      <a:lt1>
        <a:srgbClr val="FFFFFF"/>
      </a:lt1>
      <a:dk2>
        <a:srgbClr val="003366"/>
      </a:dk2>
      <a:lt2>
        <a:srgbClr val="B2B2B2"/>
      </a:lt2>
      <a:accent1>
        <a:srgbClr val="4BAFB9"/>
      </a:accent1>
      <a:accent2>
        <a:srgbClr val="FFCC66"/>
      </a:accent2>
      <a:accent3>
        <a:srgbClr val="FFFFFF"/>
      </a:accent3>
      <a:accent4>
        <a:srgbClr val="23115D"/>
      </a:accent4>
      <a:accent5>
        <a:srgbClr val="B1D4D9"/>
      </a:accent5>
      <a:accent6>
        <a:srgbClr val="E7B95C"/>
      </a:accent6>
      <a:hlink>
        <a:srgbClr val="0066CC"/>
      </a:hlink>
      <a:folHlink>
        <a:srgbClr val="8C71B9"/>
      </a:folHlink>
    </a:clrScheme>
    <a:fontScheme name="F042TG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042TGp 1">
        <a:dk1>
          <a:srgbClr val="2B166E"/>
        </a:dk1>
        <a:lt1>
          <a:srgbClr val="FFFFFF"/>
        </a:lt1>
        <a:dk2>
          <a:srgbClr val="003366"/>
        </a:dk2>
        <a:lt2>
          <a:srgbClr val="B2B2B2"/>
        </a:lt2>
        <a:accent1>
          <a:srgbClr val="4BAFB9"/>
        </a:accent1>
        <a:accent2>
          <a:srgbClr val="FFCC66"/>
        </a:accent2>
        <a:accent3>
          <a:srgbClr val="FFFFFF"/>
        </a:accent3>
        <a:accent4>
          <a:srgbClr val="23115D"/>
        </a:accent4>
        <a:accent5>
          <a:srgbClr val="B1D4D9"/>
        </a:accent5>
        <a:accent6>
          <a:srgbClr val="E7B95C"/>
        </a:accent6>
        <a:hlink>
          <a:srgbClr val="0066CC"/>
        </a:hlink>
        <a:folHlink>
          <a:srgbClr val="8C71B9"/>
        </a:folHlink>
      </a:clrScheme>
      <a:clrMap bg1="lt1" tx1="dk1" bg2="lt2" tx2="dk2" accent1="accent1" accent2="accent2" accent3="accent3" accent4="accent4" accent5="accent5" accent6="accent6" hlink="hlink" folHlink="folHlink"/>
    </a:extraClrScheme>
    <a:extraClrScheme>
      <a:clrScheme name="F042TGp 2">
        <a:dk1>
          <a:srgbClr val="223F72"/>
        </a:dk1>
        <a:lt1>
          <a:srgbClr val="FFFFFF"/>
        </a:lt1>
        <a:dk2>
          <a:srgbClr val="000066"/>
        </a:dk2>
        <a:lt2>
          <a:srgbClr val="DDDDDD"/>
        </a:lt2>
        <a:accent1>
          <a:srgbClr val="AC6DE5"/>
        </a:accent1>
        <a:accent2>
          <a:srgbClr val="FF9900"/>
        </a:accent2>
        <a:accent3>
          <a:srgbClr val="FFFFFF"/>
        </a:accent3>
        <a:accent4>
          <a:srgbClr val="1B3460"/>
        </a:accent4>
        <a:accent5>
          <a:srgbClr val="D2BAF0"/>
        </a:accent5>
        <a:accent6>
          <a:srgbClr val="E78A00"/>
        </a:accent6>
        <a:hlink>
          <a:srgbClr val="0099CC"/>
        </a:hlink>
        <a:folHlink>
          <a:srgbClr val="969696"/>
        </a:folHlink>
      </a:clrScheme>
      <a:clrMap bg1="lt1" tx1="dk1" bg2="lt2" tx2="dk2" accent1="accent1" accent2="accent2" accent3="accent3" accent4="accent4" accent5="accent5" accent6="accent6" hlink="hlink" folHlink="folHlink"/>
    </a:extraClrScheme>
    <a:extraClrScheme>
      <a:clrScheme name="F042TGp 3">
        <a:dk1>
          <a:srgbClr val="000066"/>
        </a:dk1>
        <a:lt1>
          <a:srgbClr val="FFFFFF"/>
        </a:lt1>
        <a:dk2>
          <a:srgbClr val="006600"/>
        </a:dk2>
        <a:lt2>
          <a:srgbClr val="DDDDDD"/>
        </a:lt2>
        <a:accent1>
          <a:srgbClr val="C58023"/>
        </a:accent1>
        <a:accent2>
          <a:srgbClr val="1D8FCF"/>
        </a:accent2>
        <a:accent3>
          <a:srgbClr val="FFFFFF"/>
        </a:accent3>
        <a:accent4>
          <a:srgbClr val="000056"/>
        </a:accent4>
        <a:accent5>
          <a:srgbClr val="DFC0AC"/>
        </a:accent5>
        <a:accent6>
          <a:srgbClr val="1981BB"/>
        </a:accent6>
        <a:hlink>
          <a:srgbClr val="5D4BC7"/>
        </a:hlink>
        <a:folHlink>
          <a:srgbClr val="878FA5"/>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2765</TotalTime>
  <Words>542</Words>
  <Application>Microsoft Office PowerPoint</Application>
  <PresentationFormat>On-screen Show (4:3)</PresentationFormat>
  <Paragraphs>131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F042TGp</vt:lpstr>
      <vt:lpstr>Slide 1</vt:lpstr>
      <vt:lpstr>Slide 2</vt:lpstr>
      <vt:lpstr>Slide 3</vt:lpstr>
      <vt:lpstr>Slide 4</vt:lpstr>
      <vt:lpstr>Slide 5</vt:lpstr>
      <vt:lpstr>Slide 6</vt:lpstr>
      <vt:lpstr>Slide 7</vt:lpstr>
      <vt:lpstr>Slide 8</vt:lpstr>
      <vt:lpstr>Slide 9</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AutoBVT</cp:lastModifiedBy>
  <cp:revision>57</cp:revision>
  <dcterms:created xsi:type="dcterms:W3CDTF">2009-03-04T06:00:53Z</dcterms:created>
  <dcterms:modified xsi:type="dcterms:W3CDTF">2018-10-03T06:37:45Z</dcterms:modified>
</cp:coreProperties>
</file>